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embeddedFontLst>
    <p:embeddedFont>
      <p:font typeface="Impact" charset="1" panose="02000506070000020004"/>
      <p:regular r:id="rId17"/>
    </p:embeddedFont>
    <p:embeddedFont>
      <p:font typeface="d_Eurostile Bold Extended #2 Bold" charset="1" panose="02000807060000020004"/>
      <p:regular r:id="rId18"/>
    </p:embeddedFont>
    <p:embeddedFont>
      <p:font typeface="Times New Roman Bold" charset="1" panose="02020803070505020304"/>
      <p:regular r:id="rId19"/>
    </p:embeddedFont>
    <p:embeddedFont>
      <p:font typeface="Times New Roman Bold Italics" charset="1" panose="02020703060505090304"/>
      <p:regular r:id="rId20"/>
    </p:embeddedFont>
    <p:embeddedFont>
      <p:font typeface="Bebas Neue" charset="1" panose="00000500000000000000"/>
      <p:regular r:id="rId21"/>
    </p:embeddedFont>
    <p:embeddedFont>
      <p:font typeface="Times New Roman" charset="1" panose="02020603050405020304"/>
      <p:regular r:id="rId22"/>
    </p:embeddedFont>
    <p:embeddedFont>
      <p:font typeface="Arimo" charset="1" panose="020B0604020202020204"/>
      <p:regular r:id="rId23"/>
    </p:embeddedFont>
    <p:embeddedFont>
      <p:font typeface="Rubik" charset="1" panose="00000000000000000000"/>
      <p:regular r:id="rId24"/>
    </p:embeddedFont>
    <p:embeddedFont>
      <p:font typeface="Neoneon" charset="1" panose="02000503000000000000"/>
      <p:regular r:id="rId25"/>
    </p:embeddedFont>
    <p:embeddedFont>
      <p:font typeface="KZ Agency Gothic" charset="1" panose="02000508030000020004"/>
      <p:regular r:id="rId26"/>
    </p:embeddedFont>
    <p:embeddedFont>
      <p:font typeface="Abril Fatface" charset="1" panose="02000503000000020003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jpeg" Type="http://schemas.openxmlformats.org/officeDocument/2006/relationships/image"/><Relationship Id="rId19" Target="../media/VAGsYpMJeGw.mp4" Type="http://schemas.openxmlformats.org/officeDocument/2006/relationships/video"/><Relationship Id="rId2" Target="../media/image1.jpeg" Type="http://schemas.openxmlformats.org/officeDocument/2006/relationships/image"/><Relationship Id="rId20" Target="../media/VAGsYpMJeGw.mp4" Type="http://schemas.microsoft.com/office/2007/relationships/media"/><Relationship Id="rId21" Target="../media/image18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2" Target="../media/image19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22.png" Type="http://schemas.openxmlformats.org/officeDocument/2006/relationships/image"/><Relationship Id="rId6" Target="../media/image23.svg" Type="http://schemas.openxmlformats.org/officeDocument/2006/relationships/image"/><Relationship Id="rId7" Target="../media/image80.jpeg" Type="http://schemas.openxmlformats.org/officeDocument/2006/relationships/image"/><Relationship Id="rId8" Target="../media/VAGw-5fRbO0.mp4" Type="http://schemas.openxmlformats.org/officeDocument/2006/relationships/video"/><Relationship Id="rId9" Target="../media/VAGw-5fRbO0.mp4" Type="http://schemas.microsoft.com/office/2007/relationships/media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11" Target="../media/image23.svg" Type="http://schemas.openxmlformats.org/officeDocument/2006/relationships/image"/><Relationship Id="rId2" Target="../media/image19.jpeg" Type="http://schemas.openxmlformats.org/officeDocument/2006/relationships/image"/><Relationship Id="rId3" Target="../media/image81.png" Type="http://schemas.openxmlformats.org/officeDocument/2006/relationships/image"/><Relationship Id="rId4" Target="../media/image82.svg" Type="http://schemas.openxmlformats.org/officeDocument/2006/relationships/image"/><Relationship Id="rId5" Target="../media/image20.png" Type="http://schemas.openxmlformats.org/officeDocument/2006/relationships/image"/><Relationship Id="rId6" Target="../media/image21.svg" Type="http://schemas.openxmlformats.org/officeDocument/2006/relationships/image"/><Relationship Id="rId7" Target="../media/image83.png" Type="http://schemas.openxmlformats.org/officeDocument/2006/relationships/image"/><Relationship Id="rId8" Target="../media/image84.svg" Type="http://schemas.openxmlformats.org/officeDocument/2006/relationships/image"/><Relationship Id="rId9" Target="../media/image8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VAHG1EonKbM.mp4" Type="http://schemas.microsoft.com/office/2007/relationships/media"/><Relationship Id="rId11" Target="../media/image26.png" Type="http://schemas.openxmlformats.org/officeDocument/2006/relationships/image"/><Relationship Id="rId12" Target="../media/image27.svg" Type="http://schemas.openxmlformats.org/officeDocument/2006/relationships/image"/><Relationship Id="rId2" Target="../media/image19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22.png" Type="http://schemas.openxmlformats.org/officeDocument/2006/relationships/image"/><Relationship Id="rId6" Target="../media/image23.svg" Type="http://schemas.openxmlformats.org/officeDocument/2006/relationships/image"/><Relationship Id="rId7" Target="../media/image24.jpeg" Type="http://schemas.openxmlformats.org/officeDocument/2006/relationships/image"/><Relationship Id="rId8" Target="../media/image25.jpeg" Type="http://schemas.openxmlformats.org/officeDocument/2006/relationships/image"/><Relationship Id="rId9" Target="../media/VAHG1EonKbM.mp4" Type="http://schemas.openxmlformats.org/officeDocument/2006/relationships/video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svg" Type="http://schemas.openxmlformats.org/officeDocument/2006/relationships/image"/><Relationship Id="rId12" Target="../media/image33.png" Type="http://schemas.openxmlformats.org/officeDocument/2006/relationships/image"/><Relationship Id="rId13" Target="../media/image34.svg" Type="http://schemas.openxmlformats.org/officeDocument/2006/relationships/image"/><Relationship Id="rId2" Target="../media/image19.jpeg" Type="http://schemas.openxmlformats.org/officeDocument/2006/relationships/image"/><Relationship Id="rId3" Target="../media/image28.png" Type="http://schemas.openxmlformats.org/officeDocument/2006/relationships/image"/><Relationship Id="rId4" Target="../media/image29.svg" Type="http://schemas.openxmlformats.org/officeDocument/2006/relationships/image"/><Relationship Id="rId5" Target="../media/image22.png" Type="http://schemas.openxmlformats.org/officeDocument/2006/relationships/image"/><Relationship Id="rId6" Target="../media/image23.svg" Type="http://schemas.openxmlformats.org/officeDocument/2006/relationships/image"/><Relationship Id="rId7" Target="../media/image20.png" Type="http://schemas.openxmlformats.org/officeDocument/2006/relationships/image"/><Relationship Id="rId8" Target="../media/image21.svg" Type="http://schemas.openxmlformats.org/officeDocument/2006/relationships/image"/><Relationship Id="rId9" Target="../media/image30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jpeg" Type="http://schemas.openxmlformats.org/officeDocument/2006/relationships/image"/><Relationship Id="rId2" Target="../media/image19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22.png" Type="http://schemas.openxmlformats.org/officeDocument/2006/relationships/image"/><Relationship Id="rId6" Target="../media/image23.svg" Type="http://schemas.openxmlformats.org/officeDocument/2006/relationships/image"/><Relationship Id="rId7" Target="../media/image35.png" Type="http://schemas.openxmlformats.org/officeDocument/2006/relationships/image"/><Relationship Id="rId8" Target="../media/image36.sv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2.svg" Type="http://schemas.openxmlformats.org/officeDocument/2006/relationships/image"/><Relationship Id="rId11" Target="../media/image43.png" Type="http://schemas.openxmlformats.org/officeDocument/2006/relationships/image"/><Relationship Id="rId12" Target="../media/image44.svg" Type="http://schemas.openxmlformats.org/officeDocument/2006/relationships/image"/><Relationship Id="rId13" Target="../media/image45.png" Type="http://schemas.openxmlformats.org/officeDocument/2006/relationships/image"/><Relationship Id="rId14" Target="../media/image46.png" Type="http://schemas.openxmlformats.org/officeDocument/2006/relationships/image"/><Relationship Id="rId15" Target="../media/image47.svg" Type="http://schemas.openxmlformats.org/officeDocument/2006/relationships/image"/><Relationship Id="rId16" Target="../media/image48.png" Type="http://schemas.openxmlformats.org/officeDocument/2006/relationships/image"/><Relationship Id="rId17" Target="../media/image49.svg" Type="http://schemas.openxmlformats.org/officeDocument/2006/relationships/image"/><Relationship Id="rId18" Target="../media/image50.png" Type="http://schemas.openxmlformats.org/officeDocument/2006/relationships/image"/><Relationship Id="rId19" Target="../media/image51.svg" Type="http://schemas.openxmlformats.org/officeDocument/2006/relationships/image"/><Relationship Id="rId2" Target="../media/image19.jpeg" Type="http://schemas.openxmlformats.org/officeDocument/2006/relationships/image"/><Relationship Id="rId20" Target="../media/image52.png" Type="http://schemas.openxmlformats.org/officeDocument/2006/relationships/image"/><Relationship Id="rId21" Target="../media/image53.svg" Type="http://schemas.openxmlformats.org/officeDocument/2006/relationships/image"/><Relationship Id="rId22" Target="../media/image54.png" Type="http://schemas.openxmlformats.org/officeDocument/2006/relationships/image"/><Relationship Id="rId23" Target="../media/image55.svg" Type="http://schemas.openxmlformats.org/officeDocument/2006/relationships/image"/><Relationship Id="rId24" Target="../media/image56.png" Type="http://schemas.openxmlformats.org/officeDocument/2006/relationships/image"/><Relationship Id="rId25" Target="../media/image57.svg" Type="http://schemas.openxmlformats.org/officeDocument/2006/relationships/image"/><Relationship Id="rId26" Target="../media/image58.gif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22.png" Type="http://schemas.openxmlformats.org/officeDocument/2006/relationships/image"/><Relationship Id="rId6" Target="../media/image23.svg" Type="http://schemas.openxmlformats.org/officeDocument/2006/relationships/image"/><Relationship Id="rId7" Target="../media/image39.png" Type="http://schemas.openxmlformats.org/officeDocument/2006/relationships/image"/><Relationship Id="rId8" Target="../media/image40.svg" Type="http://schemas.openxmlformats.org/officeDocument/2006/relationships/image"/><Relationship Id="rId9" Target="../media/image4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2.svg" Type="http://schemas.openxmlformats.org/officeDocument/2006/relationships/image"/><Relationship Id="rId11" Target="../media/image63.jpeg" Type="http://schemas.openxmlformats.org/officeDocument/2006/relationships/image"/><Relationship Id="rId12" Target="../media/VAHG0nhbArg.mp4" Type="http://schemas.openxmlformats.org/officeDocument/2006/relationships/video"/><Relationship Id="rId13" Target="../media/VAHG0nhbArg.mp4" Type="http://schemas.microsoft.com/office/2007/relationships/media"/><Relationship Id="rId14" Target="../media/VAHG0nhbArg.mp4" Type="http://schemas.openxmlformats.org/officeDocument/2006/relationships/video"/><Relationship Id="rId15" Target="../media/VAHG0nhbArg.mp4" Type="http://schemas.microsoft.com/office/2007/relationships/media"/><Relationship Id="rId16" Target="../media/image64.png" Type="http://schemas.openxmlformats.org/officeDocument/2006/relationships/image"/><Relationship Id="rId17" Target="../media/image65.svg" Type="http://schemas.openxmlformats.org/officeDocument/2006/relationships/image"/><Relationship Id="rId2" Target="../media/image19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59.png" Type="http://schemas.openxmlformats.org/officeDocument/2006/relationships/image"/><Relationship Id="rId8" Target="../media/image60.svg" Type="http://schemas.openxmlformats.org/officeDocument/2006/relationships/image"/><Relationship Id="rId9" Target="../media/image6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9.svg" Type="http://schemas.openxmlformats.org/officeDocument/2006/relationships/image"/><Relationship Id="rId11" Target="../media/image70.jpeg" Type="http://schemas.openxmlformats.org/officeDocument/2006/relationships/image"/><Relationship Id="rId12" Target="../media/VAHG1YUX3cc.mp4" Type="http://schemas.openxmlformats.org/officeDocument/2006/relationships/video"/><Relationship Id="rId13" Target="../media/VAHG1YUX3cc.mp4" Type="http://schemas.microsoft.com/office/2007/relationships/media"/><Relationship Id="rId14" Target="../media/image71.png" Type="http://schemas.openxmlformats.org/officeDocument/2006/relationships/image"/><Relationship Id="rId15" Target="../media/image72.svg" Type="http://schemas.openxmlformats.org/officeDocument/2006/relationships/image"/><Relationship Id="rId2" Target="../media/image19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22.png" Type="http://schemas.openxmlformats.org/officeDocument/2006/relationships/image"/><Relationship Id="rId6" Target="../media/image23.svg" Type="http://schemas.openxmlformats.org/officeDocument/2006/relationships/image"/><Relationship Id="rId7" Target="../media/image66.png" Type="http://schemas.openxmlformats.org/officeDocument/2006/relationships/image"/><Relationship Id="rId8" Target="../media/image67.svg" Type="http://schemas.openxmlformats.org/officeDocument/2006/relationships/image"/><Relationship Id="rId9" Target="../media/image6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VAHG0faPcS0.mp4" Type="http://schemas.openxmlformats.org/officeDocument/2006/relationships/video"/><Relationship Id="rId11" Target="../media/VAHG0faPcS0.mp4" Type="http://schemas.microsoft.com/office/2007/relationships/media"/><Relationship Id="rId12" Target="../media/VAHG0faPcS0.mp4" Type="http://schemas.openxmlformats.org/officeDocument/2006/relationships/video"/><Relationship Id="rId13" Target="../media/VAHG0faPcS0.mp4" Type="http://schemas.microsoft.com/office/2007/relationships/media"/><Relationship Id="rId2" Target="../media/image19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22.png" Type="http://schemas.openxmlformats.org/officeDocument/2006/relationships/image"/><Relationship Id="rId6" Target="../media/image23.svg" Type="http://schemas.openxmlformats.org/officeDocument/2006/relationships/image"/><Relationship Id="rId7" Target="../media/image73.png" Type="http://schemas.openxmlformats.org/officeDocument/2006/relationships/image"/><Relationship Id="rId8" Target="../media/image74.svg" Type="http://schemas.openxmlformats.org/officeDocument/2006/relationships/image"/><Relationship Id="rId9" Target="../media/image75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9.png" Type="http://schemas.openxmlformats.org/officeDocument/2006/relationships/image"/><Relationship Id="rId2" Target="../media/image19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22.png" Type="http://schemas.openxmlformats.org/officeDocument/2006/relationships/image"/><Relationship Id="rId6" Target="../media/image23.svg" Type="http://schemas.openxmlformats.org/officeDocument/2006/relationships/image"/><Relationship Id="rId7" Target="../media/image76.png" Type="http://schemas.openxmlformats.org/officeDocument/2006/relationships/image"/><Relationship Id="rId8" Target="../media/image77.svg" Type="http://schemas.openxmlformats.org/officeDocument/2006/relationships/image"/><Relationship Id="rId9" Target="../media/image78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962" r="0" b="-496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761720" y="-143246"/>
            <a:ext cx="6995160" cy="11492582"/>
            <a:chOff x="0" y="0"/>
            <a:chExt cx="812800" cy="133537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1335376"/>
            </a:xfrm>
            <a:custGeom>
              <a:avLst/>
              <a:gdLst/>
              <a:ahLst/>
              <a:cxnLst/>
              <a:rect r="r" b="b" t="t" l="l"/>
              <a:pathLst>
                <a:path h="1335376" w="812800">
                  <a:moveTo>
                    <a:pt x="609600" y="0"/>
                  </a:moveTo>
                  <a:lnTo>
                    <a:pt x="0" y="0"/>
                  </a:lnTo>
                  <a:lnTo>
                    <a:pt x="203200" y="1335376"/>
                  </a:lnTo>
                  <a:lnTo>
                    <a:pt x="812800" y="1335376"/>
                  </a:lnTo>
                  <a:lnTo>
                    <a:pt x="609600" y="0"/>
                  </a:lnTo>
                  <a:close/>
                </a:path>
              </a:pathLst>
            </a:custGeom>
            <a:blipFill>
              <a:blip r:embed="rId3"/>
              <a:stretch>
                <a:fillRect l="-34252" t="0" r="-34252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4733781" y="1023518"/>
            <a:ext cx="12010813" cy="11920732"/>
          </a:xfrm>
          <a:custGeom>
            <a:avLst/>
            <a:gdLst/>
            <a:ahLst/>
            <a:cxnLst/>
            <a:rect r="r" b="b" t="t" l="l"/>
            <a:pathLst>
              <a:path h="11920732" w="12010813">
                <a:moveTo>
                  <a:pt x="0" y="0"/>
                </a:moveTo>
                <a:lnTo>
                  <a:pt x="12010814" y="0"/>
                </a:lnTo>
                <a:lnTo>
                  <a:pt x="12010814" y="11920732"/>
                </a:lnTo>
                <a:lnTo>
                  <a:pt x="0" y="119207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6257418">
            <a:off x="10560240" y="5529837"/>
            <a:ext cx="9789866" cy="1592167"/>
          </a:xfrm>
          <a:custGeom>
            <a:avLst/>
            <a:gdLst/>
            <a:ahLst/>
            <a:cxnLst/>
            <a:rect r="r" b="b" t="t" l="l"/>
            <a:pathLst>
              <a:path h="1592167" w="9789866">
                <a:moveTo>
                  <a:pt x="0" y="0"/>
                </a:moveTo>
                <a:lnTo>
                  <a:pt x="9789866" y="0"/>
                </a:lnTo>
                <a:lnTo>
                  <a:pt x="9789866" y="1592166"/>
                </a:lnTo>
                <a:lnTo>
                  <a:pt x="0" y="15921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-2820752" y="6172200"/>
            <a:ext cx="12701084" cy="8229600"/>
          </a:xfrm>
          <a:custGeom>
            <a:avLst/>
            <a:gdLst/>
            <a:ahLst/>
            <a:cxnLst/>
            <a:rect r="r" b="b" t="t" l="l"/>
            <a:pathLst>
              <a:path h="8229600" w="12701084">
                <a:moveTo>
                  <a:pt x="0" y="8229600"/>
                </a:moveTo>
                <a:lnTo>
                  <a:pt x="12701083" y="8229600"/>
                </a:lnTo>
                <a:lnTo>
                  <a:pt x="12701083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797331" y="5069472"/>
            <a:ext cx="7816411" cy="7816411"/>
          </a:xfrm>
          <a:custGeom>
            <a:avLst/>
            <a:gdLst/>
            <a:ahLst/>
            <a:cxnLst/>
            <a:rect r="r" b="b" t="t" l="l"/>
            <a:pathLst>
              <a:path h="7816411" w="7816411">
                <a:moveTo>
                  <a:pt x="0" y="0"/>
                </a:moveTo>
                <a:lnTo>
                  <a:pt x="7816410" y="0"/>
                </a:lnTo>
                <a:lnTo>
                  <a:pt x="7816410" y="7816410"/>
                </a:lnTo>
                <a:lnTo>
                  <a:pt x="0" y="78164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65071" y="8245528"/>
            <a:ext cx="5555763" cy="1525518"/>
          </a:xfrm>
          <a:custGeom>
            <a:avLst/>
            <a:gdLst/>
            <a:ahLst/>
            <a:cxnLst/>
            <a:rect r="r" b="b" t="t" l="l"/>
            <a:pathLst>
              <a:path h="1525518" w="5555763">
                <a:moveTo>
                  <a:pt x="0" y="0"/>
                </a:moveTo>
                <a:lnTo>
                  <a:pt x="5555763" y="0"/>
                </a:lnTo>
                <a:lnTo>
                  <a:pt x="5555763" y="1525518"/>
                </a:lnTo>
                <a:lnTo>
                  <a:pt x="0" y="15255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1075" t="0" r="-18904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4684245">
            <a:off x="4369248" y="7690121"/>
            <a:ext cx="5226253" cy="849967"/>
          </a:xfrm>
          <a:custGeom>
            <a:avLst/>
            <a:gdLst/>
            <a:ahLst/>
            <a:cxnLst/>
            <a:rect r="r" b="b" t="t" l="l"/>
            <a:pathLst>
              <a:path h="849967" w="5226253">
                <a:moveTo>
                  <a:pt x="0" y="0"/>
                </a:moveTo>
                <a:lnTo>
                  <a:pt x="5226253" y="0"/>
                </a:lnTo>
                <a:lnTo>
                  <a:pt x="5226253" y="849967"/>
                </a:lnTo>
                <a:lnTo>
                  <a:pt x="0" y="8499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733781" y="-5139920"/>
            <a:ext cx="12701084" cy="8229600"/>
          </a:xfrm>
          <a:custGeom>
            <a:avLst/>
            <a:gdLst/>
            <a:ahLst/>
            <a:cxnLst/>
            <a:rect r="r" b="b" t="t" l="l"/>
            <a:pathLst>
              <a:path h="8229600" w="12701084">
                <a:moveTo>
                  <a:pt x="0" y="0"/>
                </a:moveTo>
                <a:lnTo>
                  <a:pt x="12701084" y="0"/>
                </a:lnTo>
                <a:lnTo>
                  <a:pt x="127010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42957" y="8115105"/>
            <a:ext cx="6961966" cy="1725145"/>
          </a:xfrm>
          <a:custGeom>
            <a:avLst/>
            <a:gdLst/>
            <a:ahLst/>
            <a:cxnLst/>
            <a:rect r="r" b="b" t="t" l="l"/>
            <a:pathLst>
              <a:path h="1725145" w="6961966">
                <a:moveTo>
                  <a:pt x="0" y="0"/>
                </a:moveTo>
                <a:lnTo>
                  <a:pt x="6961966" y="0"/>
                </a:lnTo>
                <a:lnTo>
                  <a:pt x="6961966" y="1725145"/>
                </a:lnTo>
                <a:lnTo>
                  <a:pt x="0" y="17251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51087" t="0" r="-96708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93898" y="8537331"/>
            <a:ext cx="941912" cy="941912"/>
          </a:xfrm>
          <a:custGeom>
            <a:avLst/>
            <a:gdLst/>
            <a:ahLst/>
            <a:cxnLst/>
            <a:rect r="r" b="b" t="t" l="l"/>
            <a:pathLst>
              <a:path h="941912" w="941912">
                <a:moveTo>
                  <a:pt x="0" y="0"/>
                </a:moveTo>
                <a:lnTo>
                  <a:pt x="941912" y="0"/>
                </a:lnTo>
                <a:lnTo>
                  <a:pt x="941912" y="941912"/>
                </a:lnTo>
                <a:lnTo>
                  <a:pt x="0" y="9419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45918" y="8699055"/>
            <a:ext cx="637872" cy="565314"/>
          </a:xfrm>
          <a:custGeom>
            <a:avLst/>
            <a:gdLst/>
            <a:ahLst/>
            <a:cxnLst/>
            <a:rect r="r" b="b" t="t" l="l"/>
            <a:pathLst>
              <a:path h="565314" w="637872">
                <a:moveTo>
                  <a:pt x="0" y="0"/>
                </a:moveTo>
                <a:lnTo>
                  <a:pt x="637872" y="0"/>
                </a:lnTo>
                <a:lnTo>
                  <a:pt x="637872" y="565314"/>
                </a:lnTo>
                <a:lnTo>
                  <a:pt x="0" y="5653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6026426" y="5221870"/>
            <a:ext cx="6504129" cy="5323333"/>
            <a:chOff x="0" y="0"/>
            <a:chExt cx="755745" cy="61854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16094" y="0"/>
              <a:ext cx="723558" cy="618543"/>
            </a:xfrm>
            <a:custGeom>
              <a:avLst/>
              <a:gdLst/>
              <a:ahLst/>
              <a:cxnLst/>
              <a:rect r="r" b="b" t="t" l="l"/>
              <a:pathLst>
                <a:path h="618543" w="723558">
                  <a:moveTo>
                    <a:pt x="478126" y="0"/>
                  </a:moveTo>
                  <a:lnTo>
                    <a:pt x="42231" y="0"/>
                  </a:lnTo>
                  <a:cubicBezTo>
                    <a:pt x="28689" y="0"/>
                    <a:pt x="15967" y="6495"/>
                    <a:pt x="8025" y="17464"/>
                  </a:cubicBezTo>
                  <a:cubicBezTo>
                    <a:pt x="83" y="28433"/>
                    <a:pt x="-2117" y="42546"/>
                    <a:pt x="2110" y="55412"/>
                  </a:cubicBezTo>
                  <a:lnTo>
                    <a:pt x="168902" y="563131"/>
                  </a:lnTo>
                  <a:cubicBezTo>
                    <a:pt x="179764" y="596194"/>
                    <a:pt x="210630" y="618543"/>
                    <a:pt x="245431" y="618543"/>
                  </a:cubicBezTo>
                  <a:lnTo>
                    <a:pt x="681326" y="618543"/>
                  </a:lnTo>
                  <a:cubicBezTo>
                    <a:pt x="694868" y="618543"/>
                    <a:pt x="707589" y="612048"/>
                    <a:pt x="715532" y="601079"/>
                  </a:cubicBezTo>
                  <a:cubicBezTo>
                    <a:pt x="723474" y="590110"/>
                    <a:pt x="725674" y="575997"/>
                    <a:pt x="721447" y="563131"/>
                  </a:cubicBezTo>
                  <a:lnTo>
                    <a:pt x="554654" y="55412"/>
                  </a:lnTo>
                  <a:cubicBezTo>
                    <a:pt x="543793" y="22349"/>
                    <a:pt x="512927" y="0"/>
                    <a:pt x="478126" y="0"/>
                  </a:cubicBezTo>
                  <a:close/>
                </a:path>
              </a:pathLst>
            </a:custGeom>
            <a:blipFill>
              <a:blip r:embed="rId17"/>
              <a:stretch>
                <a:fillRect l="-3039" t="-13903" r="-74592" b="-27653"/>
              </a:stretch>
            </a:blipFill>
            <a:ln w="7620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17" id="17"/>
          <p:cNvGrpSpPr/>
          <p:nvPr/>
        </p:nvGrpSpPr>
        <p:grpSpPr>
          <a:xfrm rot="0">
            <a:off x="10270856" y="1514113"/>
            <a:ext cx="6255290" cy="9031091"/>
            <a:chOff x="0" y="0"/>
            <a:chExt cx="726831" cy="1049364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11050" y="0"/>
              <a:ext cx="704731" cy="1049364"/>
            </a:xfrm>
            <a:custGeom>
              <a:avLst/>
              <a:gdLst/>
              <a:ahLst/>
              <a:cxnLst/>
              <a:rect r="r" b="b" t="t" l="l"/>
              <a:pathLst>
                <a:path h="1049364" w="704731">
                  <a:moveTo>
                    <a:pt x="449460" y="0"/>
                  </a:moveTo>
                  <a:lnTo>
                    <a:pt x="52071" y="0"/>
                  </a:lnTo>
                  <a:cubicBezTo>
                    <a:pt x="36527" y="0"/>
                    <a:pt x="21795" y="6945"/>
                    <a:pt x="11904" y="18935"/>
                  </a:cubicBezTo>
                  <a:cubicBezTo>
                    <a:pt x="2012" y="30926"/>
                    <a:pt x="-2005" y="46709"/>
                    <a:pt x="950" y="61970"/>
                  </a:cubicBezTo>
                  <a:lnTo>
                    <a:pt x="180150" y="987395"/>
                  </a:lnTo>
                  <a:cubicBezTo>
                    <a:pt x="187118" y="1023376"/>
                    <a:pt x="218621" y="1049364"/>
                    <a:pt x="255271" y="1049364"/>
                  </a:cubicBezTo>
                  <a:lnTo>
                    <a:pt x="652660" y="1049364"/>
                  </a:lnTo>
                  <a:cubicBezTo>
                    <a:pt x="668205" y="1049364"/>
                    <a:pt x="682936" y="1042420"/>
                    <a:pt x="692827" y="1030429"/>
                  </a:cubicBezTo>
                  <a:cubicBezTo>
                    <a:pt x="702719" y="1018438"/>
                    <a:pt x="706736" y="1002655"/>
                    <a:pt x="703781" y="987395"/>
                  </a:cubicBezTo>
                  <a:lnTo>
                    <a:pt x="524581" y="61970"/>
                  </a:lnTo>
                  <a:cubicBezTo>
                    <a:pt x="517613" y="25988"/>
                    <a:pt x="486110" y="0"/>
                    <a:pt x="449460" y="0"/>
                  </a:cubicBezTo>
                  <a:close/>
                </a:path>
              </a:pathLst>
            </a:custGeom>
            <a:blipFill>
              <a:blip r:embed="rId17"/>
              <a:stretch>
                <a:fillRect l="-128258" t="-12834" r="-32391" b="-6416"/>
              </a:stretch>
            </a:blipFill>
            <a:ln w="76200" cap="rnd">
              <a:solidFill>
                <a:srgbClr val="FFFFFF"/>
              </a:solidFill>
              <a:prstDash val="solid"/>
              <a:round/>
            </a:ln>
          </p:spPr>
        </p:sp>
      </p:grpSp>
      <p:pic>
        <p:nvPicPr>
          <p:cNvPr name="Picture 19" id="19">
            <a:hlinkClick action="ppaction://media"/>
          </p:cNvPr>
          <p:cNvPicPr>
            <a:picLocks noChangeAspect="true"/>
          </p:cNvPicPr>
          <p:nvPr>
            <a:videoFile r:link="rId19"/>
            <p:extLst>
              <p:ext uri="{DAA4B4D4-6D71-4841-9C94-3DE7FCFB9230}">
                <p14:media xmlns:p14="http://schemas.microsoft.com/office/powerpoint/2010/main" r:embed="rId20">
                  <p14:trim st="0.0000" end="0.0010"/>
                </p14:media>
              </p:ext>
            </p:extLst>
          </p:nvPr>
        </p:nvPicPr>
        <p:blipFill>
          <a:blip r:embed="rId18"/>
          <a:srcRect l="1368" t="0" r="1368" b="9242"/>
          <a:stretch>
            <a:fillRect/>
          </a:stretch>
        </p:blipFill>
        <p:spPr>
          <a:xfrm flipH="false" flipV="false" rot="0">
            <a:off x="-3395235" y="0"/>
            <a:ext cx="21600316" cy="11488700"/>
          </a:xfrm>
          <a:prstGeom prst="rect">
            <a:avLst/>
          </a:prstGeom>
        </p:spPr>
      </p:pic>
      <p:sp>
        <p:nvSpPr>
          <p:cNvPr name="TextBox 20" id="20"/>
          <p:cNvSpPr txBox="true"/>
          <p:nvPr/>
        </p:nvSpPr>
        <p:spPr>
          <a:xfrm rot="0">
            <a:off x="1635810" y="1005836"/>
            <a:ext cx="15563844" cy="675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7"/>
              </a:lnSpc>
            </a:pPr>
            <a:r>
              <a:rPr lang="en-US" sz="3876">
                <a:solidFill>
                  <a:srgbClr val="FFFFFE"/>
                </a:solidFill>
                <a:latin typeface="Impact"/>
                <a:ea typeface="Impact"/>
                <a:cs typeface="Impact"/>
                <a:sym typeface="Impact"/>
              </a:rPr>
              <a:t>ЦИФРЛЫҚ ДӘУІРДЕ ӘКІМШІЛІК ПРОЦЕСТЕРДІ АВТОМАТТАНДЫРУ: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16174948" y="202270"/>
            <a:ext cx="1821916" cy="1184245"/>
          </a:xfrm>
          <a:custGeom>
            <a:avLst/>
            <a:gdLst/>
            <a:ahLst/>
            <a:cxnLst/>
            <a:rect r="r" b="b" t="t" l="l"/>
            <a:pathLst>
              <a:path h="1184245" w="1821916">
                <a:moveTo>
                  <a:pt x="0" y="0"/>
                </a:moveTo>
                <a:lnTo>
                  <a:pt x="1821916" y="0"/>
                </a:lnTo>
                <a:lnTo>
                  <a:pt x="1821916" y="1184245"/>
                </a:lnTo>
                <a:lnTo>
                  <a:pt x="0" y="118424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9447478" y="3081643"/>
            <a:ext cx="4483230" cy="7109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90"/>
              </a:lnSpc>
            </a:pPr>
            <a:r>
              <a:rPr lang="en-US" sz="5511" b="true">
                <a:solidFill>
                  <a:srgbClr val="FFFFFF"/>
                </a:solidFill>
                <a:latin typeface="d_Eurostile Bold Extended #2 Bold"/>
                <a:ea typeface="d_Eurostile Bold Extended #2 Bold"/>
                <a:cs typeface="d_Eurostile Bold Extended #2 Bold"/>
                <a:sym typeface="d_Eurostile Bold Extended #2 Bold"/>
              </a:rPr>
              <a:t>ZEREK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336520" y="8794158"/>
            <a:ext cx="10196689" cy="10460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29"/>
              </a:lnSpc>
            </a:pPr>
            <a:r>
              <a:rPr lang="en-US" b="true" sz="220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Исмаилова Айжан Ерлепесовна - </a:t>
            </a:r>
          </a:p>
          <a:p>
            <a:pPr algn="just">
              <a:lnSpc>
                <a:spcPts val="2729"/>
              </a:lnSpc>
            </a:pPr>
            <a:r>
              <a:rPr lang="en-US" b="true" sz="220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b="true" sz="2201" i="true">
                <a:solidFill>
                  <a:srgbClr val="FFFFFF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Жамбыл жоғары медициналық колледжі </a:t>
            </a:r>
          </a:p>
          <a:p>
            <a:pPr algn="just">
              <a:lnSpc>
                <a:spcPts val="2729"/>
              </a:lnSpc>
            </a:pPr>
            <a:r>
              <a:rPr lang="en-US" b="true" sz="2201" i="true">
                <a:solidFill>
                  <a:srgbClr val="FFFFFF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ІТ орталығының меңгерушісі.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861562" y="7318157"/>
            <a:ext cx="2668993" cy="565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07"/>
              </a:lnSpc>
            </a:pPr>
            <a:r>
              <a:rPr lang="en-US" sz="3861">
                <a:solidFill>
                  <a:srgbClr val="0BA5C8"/>
                </a:solidFill>
                <a:latin typeface="Impact"/>
                <a:ea typeface="Impact"/>
                <a:cs typeface="Impact"/>
                <a:sym typeface="Impact"/>
              </a:rPr>
              <a:t> тәжірибесі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-2820752" y="405036"/>
            <a:ext cx="15563844" cy="6184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7"/>
              </a:lnSpc>
            </a:pPr>
            <a:r>
              <a:rPr lang="en-US" sz="3876">
                <a:solidFill>
                  <a:srgbClr val="FFFFFE"/>
                </a:solidFill>
                <a:latin typeface="Bebas Neue"/>
                <a:ea typeface="Bebas Neue"/>
                <a:cs typeface="Bebas Neue"/>
                <a:sym typeface="Bebas Neue"/>
              </a:rPr>
              <a:t>DIGITAL TRANSFORMATION OF ADMINISTRATION: ZEREK AI IN ACTION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478706" y="-682605"/>
            <a:ext cx="19737779" cy="12511881"/>
            <a:chOff x="0" y="0"/>
            <a:chExt cx="9241648" cy="585832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241648" cy="5858329"/>
            </a:xfrm>
            <a:custGeom>
              <a:avLst/>
              <a:gdLst/>
              <a:ahLst/>
              <a:cxnLst/>
              <a:rect r="r" b="b" t="t" l="l"/>
              <a:pathLst>
                <a:path h="5858329" w="9241648">
                  <a:moveTo>
                    <a:pt x="0" y="0"/>
                  </a:moveTo>
                  <a:lnTo>
                    <a:pt x="9241648" y="0"/>
                  </a:lnTo>
                  <a:lnTo>
                    <a:pt x="9241648" y="5858329"/>
                  </a:lnTo>
                  <a:lnTo>
                    <a:pt x="0" y="5858329"/>
                  </a:lnTo>
                  <a:close/>
                </a:path>
              </a:pathLst>
            </a:custGeom>
            <a:gradFill rotWithShape="true">
              <a:gsLst>
                <a:gs pos="0">
                  <a:srgbClr val="055B76">
                    <a:alpha val="100000"/>
                  </a:srgbClr>
                </a:gs>
                <a:gs pos="100000">
                  <a:srgbClr val="050A3B">
                    <a:alpha val="62000"/>
                  </a:srgbClr>
                </a:gs>
              </a:gsLst>
              <a:path path="circle">
                <a:fillToRect l="0" r="100000" t="0" b="100000"/>
              </a:path>
              <a:tileRect r="0" l="-100000" b="0" t="-10000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9241648" cy="5867854"/>
            </a:xfrm>
            <a:prstGeom prst="rect">
              <a:avLst/>
            </a:prstGeom>
          </p:spPr>
          <p:txBody>
            <a:bodyPr anchor="ctr" rtlCol="false" tIns="28575" lIns="28575" bIns="28575" rIns="28575"/>
            <a:lstStyle/>
            <a:p>
              <a:pPr algn="ctr">
                <a:lnSpc>
                  <a:spcPts val="1496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8357739">
            <a:off x="-3596576" y="3512020"/>
            <a:ext cx="13464531" cy="8920252"/>
          </a:xfrm>
          <a:custGeom>
            <a:avLst/>
            <a:gdLst/>
            <a:ahLst/>
            <a:cxnLst/>
            <a:rect r="r" b="b" t="t" l="l"/>
            <a:pathLst>
              <a:path h="8920252" w="13464531">
                <a:moveTo>
                  <a:pt x="0" y="0"/>
                </a:moveTo>
                <a:lnTo>
                  <a:pt x="13464531" y="0"/>
                </a:lnTo>
                <a:lnTo>
                  <a:pt x="13464531" y="8920252"/>
                </a:lnTo>
                <a:lnTo>
                  <a:pt x="0" y="89202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13538791" y="-490246"/>
            <a:ext cx="5633746" cy="5633746"/>
          </a:xfrm>
          <a:custGeom>
            <a:avLst/>
            <a:gdLst/>
            <a:ahLst/>
            <a:cxnLst/>
            <a:rect r="r" b="b" t="t" l="l"/>
            <a:pathLst>
              <a:path h="5633746" w="5633746">
                <a:moveTo>
                  <a:pt x="0" y="0"/>
                </a:moveTo>
                <a:lnTo>
                  <a:pt x="5633746" y="0"/>
                </a:lnTo>
                <a:lnTo>
                  <a:pt x="5633746" y="5633746"/>
                </a:lnTo>
                <a:lnTo>
                  <a:pt x="0" y="56337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8" id="8">
            <a:hlinkClick action="ppaction://media"/>
          </p:cNvPr>
          <p:cNvPicPr>
            <a:picLocks noChangeAspect="true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"/>
          <a:srcRect l="2888" t="0" r="2888" b="0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9" id="9"/>
          <p:cNvSpPr/>
          <p:nvPr/>
        </p:nvSpPr>
        <p:spPr>
          <a:xfrm flipH="false" flipV="false" rot="0">
            <a:off x="7476291" y="346475"/>
            <a:ext cx="3335419" cy="2168022"/>
          </a:xfrm>
          <a:custGeom>
            <a:avLst/>
            <a:gdLst/>
            <a:ahLst/>
            <a:cxnLst/>
            <a:rect r="r" b="b" t="t" l="l"/>
            <a:pathLst>
              <a:path h="2168022" w="3335419">
                <a:moveTo>
                  <a:pt x="0" y="0"/>
                </a:moveTo>
                <a:lnTo>
                  <a:pt x="3335418" y="0"/>
                </a:lnTo>
                <a:lnTo>
                  <a:pt x="3335418" y="2168022"/>
                </a:lnTo>
                <a:lnTo>
                  <a:pt x="0" y="21680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769151" y="7454896"/>
            <a:ext cx="12749698" cy="1803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57"/>
              </a:lnSpc>
            </a:pPr>
            <a:r>
              <a:rPr lang="en-US" sz="4612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бұл жай жүйе емес</a:t>
            </a:r>
          </a:p>
          <a:p>
            <a:pPr algn="ctr">
              <a:lnSpc>
                <a:spcPts val="7891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7434654" y="2851060"/>
            <a:ext cx="4211405" cy="1485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66"/>
              </a:lnSpc>
            </a:pPr>
            <a:r>
              <a:rPr lang="en-US" sz="8261">
                <a:solidFill>
                  <a:srgbClr val="00B4D8"/>
                </a:solidFill>
                <a:latin typeface="Neoneon"/>
                <a:ea typeface="Neoneon"/>
                <a:cs typeface="Neoneon"/>
                <a:sym typeface="Neoneon"/>
              </a:rPr>
              <a:t>ZEREK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831229" y="8433621"/>
            <a:ext cx="10625542" cy="1279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96"/>
              </a:lnSpc>
            </a:pPr>
            <a:r>
              <a:rPr lang="en-US" sz="364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Бұл — білім беруді басқарудың жаңа деңгейі.</a:t>
            </a:r>
          </a:p>
          <a:p>
            <a:pPr algn="ctr">
              <a:lnSpc>
                <a:spcPts val="5096"/>
              </a:lnSpc>
            </a:pP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4468561" y="0"/>
            <a:ext cx="2328111" cy="2328111"/>
          </a:xfrm>
          <a:custGeom>
            <a:avLst/>
            <a:gdLst/>
            <a:ahLst/>
            <a:cxnLst/>
            <a:rect r="r" b="b" t="t" l="l"/>
            <a:pathLst>
              <a:path h="2328111" w="2328111">
                <a:moveTo>
                  <a:pt x="0" y="0"/>
                </a:moveTo>
                <a:lnTo>
                  <a:pt x="2328111" y="0"/>
                </a:lnTo>
                <a:lnTo>
                  <a:pt x="2328111" y="2328111"/>
                </a:lnTo>
                <a:lnTo>
                  <a:pt x="0" y="23281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555277" y="-316115"/>
            <a:ext cx="19737779" cy="11453383"/>
            <a:chOff x="0" y="0"/>
            <a:chExt cx="9241648" cy="536271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241648" cy="5362718"/>
            </a:xfrm>
            <a:custGeom>
              <a:avLst/>
              <a:gdLst/>
              <a:ahLst/>
              <a:cxnLst/>
              <a:rect r="r" b="b" t="t" l="l"/>
              <a:pathLst>
                <a:path h="5362718" w="9241648">
                  <a:moveTo>
                    <a:pt x="0" y="0"/>
                  </a:moveTo>
                  <a:lnTo>
                    <a:pt x="9241648" y="0"/>
                  </a:lnTo>
                  <a:lnTo>
                    <a:pt x="9241648" y="5362718"/>
                  </a:lnTo>
                  <a:lnTo>
                    <a:pt x="0" y="5362718"/>
                  </a:lnTo>
                  <a:close/>
                </a:path>
              </a:pathLst>
            </a:custGeom>
            <a:gradFill rotWithShape="true">
              <a:gsLst>
                <a:gs pos="0">
                  <a:srgbClr val="055B76">
                    <a:alpha val="100000"/>
                  </a:srgbClr>
                </a:gs>
                <a:gs pos="100000">
                  <a:srgbClr val="050A3B">
                    <a:alpha val="62000"/>
                  </a:srgbClr>
                </a:gs>
              </a:gsLst>
              <a:path path="circle">
                <a:fillToRect l="0" r="100000" t="0" b="100000"/>
              </a:path>
              <a:tileRect r="0" l="-100000" b="0" t="-100000"/>
            </a:gradFill>
          </p:spPr>
        </p:sp>
        <p:sp>
          <p:nvSpPr>
            <p:cNvPr name="TextBox 6" id="6"/>
            <p:cNvSpPr txBox="true"/>
            <p:nvPr/>
          </p:nvSpPr>
          <p:spPr>
            <a:xfrm>
              <a:off x="0" y="-9525"/>
              <a:ext cx="9241648" cy="5372243"/>
            </a:xfrm>
            <a:prstGeom prst="rect">
              <a:avLst/>
            </a:prstGeom>
          </p:spPr>
          <p:txBody>
            <a:bodyPr anchor="ctr" rtlCol="false" tIns="28575" lIns="28575" bIns="28575" rIns="28575"/>
            <a:lstStyle/>
            <a:p>
              <a:pPr algn="ctr">
                <a:lnSpc>
                  <a:spcPts val="1496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-8357739">
            <a:off x="-1895965" y="5842144"/>
            <a:ext cx="10899568" cy="7220964"/>
          </a:xfrm>
          <a:custGeom>
            <a:avLst/>
            <a:gdLst/>
            <a:ahLst/>
            <a:cxnLst/>
            <a:rect r="r" b="b" t="t" l="l"/>
            <a:pathLst>
              <a:path h="7220964" w="10899568">
                <a:moveTo>
                  <a:pt x="0" y="0"/>
                </a:moveTo>
                <a:lnTo>
                  <a:pt x="10899568" y="0"/>
                </a:lnTo>
                <a:lnTo>
                  <a:pt x="10899568" y="7220964"/>
                </a:lnTo>
                <a:lnTo>
                  <a:pt x="0" y="72209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559611" y="4321848"/>
            <a:ext cx="8480204" cy="1609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48"/>
              </a:lnSpc>
              <a:spcBef>
                <a:spcPct val="0"/>
              </a:spcBef>
            </a:pPr>
            <a:r>
              <a:rPr lang="en-US" sz="9034">
                <a:solidFill>
                  <a:srgbClr val="FFFFFF"/>
                </a:solidFill>
                <a:latin typeface="KZ Agency Gothic"/>
                <a:ea typeface="KZ Agency Gothic"/>
                <a:cs typeface="KZ Agency Gothic"/>
                <a:sym typeface="KZ Agency Gothic"/>
              </a:rPr>
              <a:t>Назарларыңызға рақмет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0478608" y="1383054"/>
            <a:ext cx="7621108" cy="7659405"/>
          </a:xfrm>
          <a:custGeom>
            <a:avLst/>
            <a:gdLst/>
            <a:ahLst/>
            <a:cxnLst/>
            <a:rect r="r" b="b" t="t" l="l"/>
            <a:pathLst>
              <a:path h="7659405" w="7621108">
                <a:moveTo>
                  <a:pt x="0" y="0"/>
                </a:moveTo>
                <a:lnTo>
                  <a:pt x="7621109" y="0"/>
                </a:lnTo>
                <a:lnTo>
                  <a:pt x="7621109" y="7659405"/>
                </a:lnTo>
                <a:lnTo>
                  <a:pt x="0" y="76594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798886" y="3264494"/>
            <a:ext cx="6460414" cy="8153225"/>
          </a:xfrm>
          <a:custGeom>
            <a:avLst/>
            <a:gdLst/>
            <a:ahLst/>
            <a:cxnLst/>
            <a:rect r="r" b="b" t="t" l="l"/>
            <a:pathLst>
              <a:path h="8153225" w="6460414">
                <a:moveTo>
                  <a:pt x="0" y="0"/>
                </a:moveTo>
                <a:lnTo>
                  <a:pt x="6460414" y="0"/>
                </a:lnTo>
                <a:lnTo>
                  <a:pt x="6460414" y="8153225"/>
                </a:lnTo>
                <a:lnTo>
                  <a:pt x="0" y="81532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46518" t="-3109" r="-13735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4220770" y="-840579"/>
            <a:ext cx="5633746" cy="5633746"/>
          </a:xfrm>
          <a:custGeom>
            <a:avLst/>
            <a:gdLst/>
            <a:ahLst/>
            <a:cxnLst/>
            <a:rect r="r" b="b" t="t" l="l"/>
            <a:pathLst>
              <a:path h="5633746" w="5633746">
                <a:moveTo>
                  <a:pt x="0" y="0"/>
                </a:moveTo>
                <a:lnTo>
                  <a:pt x="5633746" y="0"/>
                </a:lnTo>
                <a:lnTo>
                  <a:pt x="5633746" y="5633746"/>
                </a:lnTo>
                <a:lnTo>
                  <a:pt x="0" y="56337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-2208122" y="9484303"/>
            <a:ext cx="8480204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IT орталық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123995" y="-930038"/>
            <a:ext cx="19737779" cy="12511881"/>
            <a:chOff x="0" y="0"/>
            <a:chExt cx="9241648" cy="585832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241648" cy="5858329"/>
            </a:xfrm>
            <a:custGeom>
              <a:avLst/>
              <a:gdLst/>
              <a:ahLst/>
              <a:cxnLst/>
              <a:rect r="r" b="b" t="t" l="l"/>
              <a:pathLst>
                <a:path h="5858329" w="9241648">
                  <a:moveTo>
                    <a:pt x="0" y="0"/>
                  </a:moveTo>
                  <a:lnTo>
                    <a:pt x="9241648" y="0"/>
                  </a:lnTo>
                  <a:lnTo>
                    <a:pt x="9241648" y="5858329"/>
                  </a:lnTo>
                  <a:lnTo>
                    <a:pt x="0" y="5858329"/>
                  </a:lnTo>
                  <a:close/>
                </a:path>
              </a:pathLst>
            </a:custGeom>
            <a:gradFill rotWithShape="true">
              <a:gsLst>
                <a:gs pos="0">
                  <a:srgbClr val="055B76">
                    <a:alpha val="100000"/>
                  </a:srgbClr>
                </a:gs>
                <a:gs pos="100000">
                  <a:srgbClr val="050A3B">
                    <a:alpha val="62000"/>
                  </a:srgbClr>
                </a:gs>
              </a:gsLst>
              <a:path path="circle">
                <a:fillToRect l="0" r="100000" t="0" b="100000"/>
              </a:path>
              <a:tileRect r="0" l="-100000" b="0" t="-10000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9241648" cy="5867854"/>
            </a:xfrm>
            <a:prstGeom prst="rect">
              <a:avLst/>
            </a:prstGeom>
          </p:spPr>
          <p:txBody>
            <a:bodyPr anchor="ctr" rtlCol="false" tIns="28575" lIns="28575" bIns="28575" rIns="28575"/>
            <a:lstStyle/>
            <a:p>
              <a:pPr algn="ctr">
                <a:lnSpc>
                  <a:spcPts val="1496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8357739">
            <a:off x="-3199786" y="3215969"/>
            <a:ext cx="13464531" cy="8920252"/>
          </a:xfrm>
          <a:custGeom>
            <a:avLst/>
            <a:gdLst/>
            <a:ahLst/>
            <a:cxnLst/>
            <a:rect r="r" b="b" t="t" l="l"/>
            <a:pathLst>
              <a:path h="8920252" w="13464531">
                <a:moveTo>
                  <a:pt x="0" y="0"/>
                </a:moveTo>
                <a:lnTo>
                  <a:pt x="13464531" y="0"/>
                </a:lnTo>
                <a:lnTo>
                  <a:pt x="13464531" y="8920252"/>
                </a:lnTo>
                <a:lnTo>
                  <a:pt x="0" y="89202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13538791" y="-490246"/>
            <a:ext cx="5633746" cy="5633746"/>
          </a:xfrm>
          <a:custGeom>
            <a:avLst/>
            <a:gdLst/>
            <a:ahLst/>
            <a:cxnLst/>
            <a:rect r="r" b="b" t="t" l="l"/>
            <a:pathLst>
              <a:path h="5633746" w="5633746">
                <a:moveTo>
                  <a:pt x="0" y="0"/>
                </a:moveTo>
                <a:lnTo>
                  <a:pt x="5633746" y="0"/>
                </a:lnTo>
                <a:lnTo>
                  <a:pt x="5633746" y="5633746"/>
                </a:lnTo>
                <a:lnTo>
                  <a:pt x="0" y="56337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8" id="8"/>
          <p:cNvSpPr/>
          <p:nvPr/>
        </p:nvSpPr>
        <p:spPr>
          <a:xfrm flipV="true">
            <a:off x="3019812" y="5421448"/>
            <a:ext cx="0" cy="1179669"/>
          </a:xfrm>
          <a:prstGeom prst="line">
            <a:avLst/>
          </a:prstGeom>
          <a:ln cap="flat" w="571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9" id="9"/>
          <p:cNvSpPr txBox="true"/>
          <p:nvPr/>
        </p:nvSpPr>
        <p:spPr>
          <a:xfrm rot="0">
            <a:off x="12582560" y="-57150"/>
            <a:ext cx="2017294" cy="1979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14"/>
              </a:lnSpc>
            </a:pPr>
          </a:p>
          <a:p>
            <a:pPr algn="l">
              <a:lnSpc>
                <a:spcPts val="2614"/>
              </a:lnSpc>
              <a:spcBef>
                <a:spcPct val="0"/>
              </a:spcBef>
            </a:pPr>
            <a:r>
              <a:rPr lang="en-US" sz="1867" b="true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Шешім қабылдау жылдамдығы аса маңызды факторға айналды.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402919" y="2457510"/>
            <a:ext cx="2330278" cy="17218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46"/>
              </a:lnSpc>
              <a:spcBef>
                <a:spcPct val="0"/>
              </a:spcBef>
            </a:pPr>
            <a:r>
              <a:rPr lang="en-US" b="true" sz="1962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Бірақ біз әлі де осы процесті ескі тәсілдермен басқаруға тырысамыз.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-4792299" y="0"/>
            <a:ext cx="9048355" cy="10287965"/>
            <a:chOff x="0" y="0"/>
            <a:chExt cx="812800" cy="924152"/>
          </a:xfrm>
        </p:grpSpPr>
        <p:sp>
          <p:nvSpPr>
            <p:cNvPr name="Freeform 12" id="12"/>
            <p:cNvSpPr/>
            <p:nvPr/>
          </p:nvSpPr>
          <p:spPr>
            <a:xfrm flipH="true" flipV="false" rot="0">
              <a:off x="0" y="0"/>
              <a:ext cx="812800" cy="924152"/>
            </a:xfrm>
            <a:custGeom>
              <a:avLst/>
              <a:gdLst/>
              <a:ahLst/>
              <a:cxnLst/>
              <a:rect r="r" b="b" t="t" l="l"/>
              <a:pathLst>
                <a:path h="924152" w="812800">
                  <a:moveTo>
                    <a:pt x="609600" y="0"/>
                  </a:moveTo>
                  <a:lnTo>
                    <a:pt x="0" y="0"/>
                  </a:lnTo>
                  <a:lnTo>
                    <a:pt x="203200" y="924152"/>
                  </a:lnTo>
                  <a:lnTo>
                    <a:pt x="812800" y="924152"/>
                  </a:lnTo>
                  <a:lnTo>
                    <a:pt x="609600" y="0"/>
                  </a:lnTo>
                  <a:close/>
                </a:path>
              </a:pathLst>
            </a:custGeom>
            <a:blipFill>
              <a:blip r:embed="rId7"/>
              <a:stretch>
                <a:fillRect l="-45349" t="0" r="-71221" b="0"/>
              </a:stretch>
            </a:blipFill>
            <a:ln cap="sq">
              <a:noFill/>
              <a:prstDash val="solid"/>
              <a:miter/>
            </a:ln>
          </p:spPr>
        </p:sp>
      </p:grpSp>
      <p:pic>
        <p:nvPicPr>
          <p:cNvPr name="Picture 13" id="13">
            <a:hlinkClick action="ppaction://media"/>
          </p:cNvPr>
          <p:cNvPicPr>
            <a:picLocks noChangeAspect="true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rcRect l="0" t="6843" r="0" b="6843"/>
          <a:stretch>
            <a:fillRect/>
          </a:stretch>
        </p:blipFill>
        <p:spPr>
          <a:xfrm flipH="false" flipV="false" rot="0">
            <a:off x="5052948" y="4445508"/>
            <a:ext cx="11634687" cy="5648773"/>
          </a:xfrm>
          <a:prstGeom prst="rect">
            <a:avLst/>
          </a:prstGeom>
        </p:spPr>
      </p:pic>
      <p:sp>
        <p:nvSpPr>
          <p:cNvPr name="Freeform 14" id="14"/>
          <p:cNvSpPr/>
          <p:nvPr/>
        </p:nvSpPr>
        <p:spPr>
          <a:xfrm flipH="false" flipV="false" rot="0">
            <a:off x="5792975" y="151387"/>
            <a:ext cx="9177319" cy="4148913"/>
          </a:xfrm>
          <a:custGeom>
            <a:avLst/>
            <a:gdLst/>
            <a:ahLst/>
            <a:cxnLst/>
            <a:rect r="r" b="b" t="t" l="l"/>
            <a:pathLst>
              <a:path h="4148913" w="9177319">
                <a:moveTo>
                  <a:pt x="0" y="0"/>
                </a:moveTo>
                <a:lnTo>
                  <a:pt x="9177319" y="0"/>
                </a:lnTo>
                <a:lnTo>
                  <a:pt x="9177319" y="4148913"/>
                </a:lnTo>
                <a:lnTo>
                  <a:pt x="0" y="41489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6232111" y="301672"/>
            <a:ext cx="1736927" cy="192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1"/>
              </a:lnSpc>
              <a:spcBef>
                <a:spcPct val="0"/>
              </a:spcBef>
            </a:pPr>
            <a:r>
              <a:rPr lang="en-US" sz="2186" b="true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Бүгінгі таңда білім беру жүйесі түбегейлі өзгерді.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289880" y="292147"/>
            <a:ext cx="1950581" cy="15724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2"/>
              </a:lnSpc>
              <a:spcBef>
                <a:spcPct val="0"/>
              </a:spcBef>
            </a:pPr>
            <a:r>
              <a:rPr lang="en-US" b="true" sz="2216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Деректер көлемі артты, талаптар күшейді.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870292" y="2469746"/>
            <a:ext cx="1712269" cy="14765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4"/>
              </a:lnSpc>
              <a:spcBef>
                <a:spcPct val="0"/>
              </a:spcBef>
            </a:pPr>
            <a:r>
              <a:rPr lang="en-US" b="true" sz="2139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Ал бұл қазіргі жағдайда тиімсіз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191895" y="6254718"/>
            <a:ext cx="2203608" cy="1721569"/>
          </a:xfrm>
          <a:custGeom>
            <a:avLst/>
            <a:gdLst/>
            <a:ahLst/>
            <a:cxnLst/>
            <a:rect r="r" b="b" t="t" l="l"/>
            <a:pathLst>
              <a:path h="1721569" w="2203608">
                <a:moveTo>
                  <a:pt x="0" y="0"/>
                </a:moveTo>
                <a:lnTo>
                  <a:pt x="2203608" y="0"/>
                </a:lnTo>
                <a:lnTo>
                  <a:pt x="2203608" y="1721569"/>
                </a:lnTo>
                <a:lnTo>
                  <a:pt x="0" y="17215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247162" y="-454437"/>
            <a:ext cx="19737779" cy="12511881"/>
            <a:chOff x="0" y="0"/>
            <a:chExt cx="9241648" cy="585832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241648" cy="5858329"/>
            </a:xfrm>
            <a:custGeom>
              <a:avLst/>
              <a:gdLst/>
              <a:ahLst/>
              <a:cxnLst/>
              <a:rect r="r" b="b" t="t" l="l"/>
              <a:pathLst>
                <a:path h="5858329" w="9241648">
                  <a:moveTo>
                    <a:pt x="0" y="0"/>
                  </a:moveTo>
                  <a:lnTo>
                    <a:pt x="9241648" y="0"/>
                  </a:lnTo>
                  <a:lnTo>
                    <a:pt x="9241648" y="5858329"/>
                  </a:lnTo>
                  <a:lnTo>
                    <a:pt x="0" y="5858329"/>
                  </a:lnTo>
                  <a:close/>
                </a:path>
              </a:pathLst>
            </a:custGeom>
            <a:gradFill rotWithShape="true">
              <a:gsLst>
                <a:gs pos="0">
                  <a:srgbClr val="055B76">
                    <a:alpha val="100000"/>
                  </a:srgbClr>
                </a:gs>
                <a:gs pos="100000">
                  <a:srgbClr val="050A3B">
                    <a:alpha val="62000"/>
                  </a:srgbClr>
                </a:gs>
              </a:gsLst>
              <a:path path="circle">
                <a:fillToRect l="0" r="100000" t="0" b="100000"/>
              </a:path>
              <a:tileRect r="0" l="-100000" b="0" t="-100000"/>
            </a:gradFill>
          </p:spPr>
        </p:sp>
        <p:sp>
          <p:nvSpPr>
            <p:cNvPr name="TextBox 6" id="6"/>
            <p:cNvSpPr txBox="true"/>
            <p:nvPr/>
          </p:nvSpPr>
          <p:spPr>
            <a:xfrm>
              <a:off x="0" y="-9525"/>
              <a:ext cx="9241648" cy="5867854"/>
            </a:xfrm>
            <a:prstGeom prst="rect">
              <a:avLst/>
            </a:prstGeom>
          </p:spPr>
          <p:txBody>
            <a:bodyPr anchor="ctr" rtlCol="false" tIns="28575" lIns="28575" bIns="28575" rIns="28575"/>
            <a:lstStyle/>
            <a:p>
              <a:pPr algn="ctr">
                <a:lnSpc>
                  <a:spcPts val="1496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true" flipV="false" rot="-2162019">
            <a:off x="-1527887" y="-2424468"/>
            <a:ext cx="5633746" cy="5633746"/>
          </a:xfrm>
          <a:custGeom>
            <a:avLst/>
            <a:gdLst/>
            <a:ahLst/>
            <a:cxnLst/>
            <a:rect r="r" b="b" t="t" l="l"/>
            <a:pathLst>
              <a:path h="5633746" w="5633746">
                <a:moveTo>
                  <a:pt x="5633746" y="0"/>
                </a:moveTo>
                <a:lnTo>
                  <a:pt x="0" y="0"/>
                </a:lnTo>
                <a:lnTo>
                  <a:pt x="0" y="5633746"/>
                </a:lnTo>
                <a:lnTo>
                  <a:pt x="5633746" y="5633746"/>
                </a:lnTo>
                <a:lnTo>
                  <a:pt x="563374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0178478">
            <a:off x="9642237" y="3607713"/>
            <a:ext cx="12338178" cy="8174043"/>
          </a:xfrm>
          <a:custGeom>
            <a:avLst/>
            <a:gdLst/>
            <a:ahLst/>
            <a:cxnLst/>
            <a:rect r="r" b="b" t="t" l="l"/>
            <a:pathLst>
              <a:path h="8174043" w="12338178">
                <a:moveTo>
                  <a:pt x="0" y="0"/>
                </a:moveTo>
                <a:lnTo>
                  <a:pt x="12338177" y="0"/>
                </a:lnTo>
                <a:lnTo>
                  <a:pt x="12338177" y="8174042"/>
                </a:lnTo>
                <a:lnTo>
                  <a:pt x="0" y="81740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3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9" id="9"/>
          <p:cNvSpPr/>
          <p:nvPr/>
        </p:nvSpPr>
        <p:spPr>
          <a:xfrm flipV="true">
            <a:off x="609685" y="543894"/>
            <a:ext cx="0" cy="1179669"/>
          </a:xfrm>
          <a:prstGeom prst="line">
            <a:avLst/>
          </a:prstGeom>
          <a:ln cap="flat" w="571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0" id="10"/>
          <p:cNvGrpSpPr/>
          <p:nvPr/>
        </p:nvGrpSpPr>
        <p:grpSpPr>
          <a:xfrm rot="0">
            <a:off x="2573968" y="3913602"/>
            <a:ext cx="12314720" cy="5971272"/>
            <a:chOff x="0" y="0"/>
            <a:chExt cx="2078367" cy="100777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078367" cy="1007777"/>
            </a:xfrm>
            <a:custGeom>
              <a:avLst/>
              <a:gdLst/>
              <a:ahLst/>
              <a:cxnLst/>
              <a:rect r="r" b="b" t="t" l="l"/>
              <a:pathLst>
                <a:path h="1007777" w="2078367">
                  <a:moveTo>
                    <a:pt x="17603" y="0"/>
                  </a:moveTo>
                  <a:lnTo>
                    <a:pt x="2060764" y="0"/>
                  </a:lnTo>
                  <a:cubicBezTo>
                    <a:pt x="2070486" y="0"/>
                    <a:pt x="2078367" y="7881"/>
                    <a:pt x="2078367" y="17603"/>
                  </a:cubicBezTo>
                  <a:lnTo>
                    <a:pt x="2078367" y="990174"/>
                  </a:lnTo>
                  <a:cubicBezTo>
                    <a:pt x="2078367" y="994843"/>
                    <a:pt x="2076512" y="999320"/>
                    <a:pt x="2073211" y="1002621"/>
                  </a:cubicBezTo>
                  <a:cubicBezTo>
                    <a:pt x="2069910" y="1005923"/>
                    <a:pt x="2065432" y="1007777"/>
                    <a:pt x="2060764" y="1007777"/>
                  </a:cubicBezTo>
                  <a:lnTo>
                    <a:pt x="17603" y="1007777"/>
                  </a:lnTo>
                  <a:cubicBezTo>
                    <a:pt x="12934" y="1007777"/>
                    <a:pt x="8457" y="1005923"/>
                    <a:pt x="5156" y="1002621"/>
                  </a:cubicBezTo>
                  <a:cubicBezTo>
                    <a:pt x="1855" y="999320"/>
                    <a:pt x="0" y="994843"/>
                    <a:pt x="0" y="990174"/>
                  </a:cubicBezTo>
                  <a:lnTo>
                    <a:pt x="0" y="17603"/>
                  </a:lnTo>
                  <a:cubicBezTo>
                    <a:pt x="0" y="12934"/>
                    <a:pt x="1855" y="8457"/>
                    <a:pt x="5156" y="5156"/>
                  </a:cubicBezTo>
                  <a:cubicBezTo>
                    <a:pt x="8457" y="1855"/>
                    <a:pt x="12934" y="0"/>
                    <a:pt x="17603" y="0"/>
                  </a:cubicBezTo>
                  <a:close/>
                </a:path>
              </a:pathLst>
            </a:custGeom>
            <a:blipFill>
              <a:blip r:embed="rId9"/>
              <a:stretch>
                <a:fillRect l="0" t="-8002" r="0" b="-8002"/>
              </a:stretch>
            </a:blipFill>
            <a:ln w="15240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735923" y="1792224"/>
            <a:ext cx="7219124" cy="1506992"/>
          </a:xfrm>
          <a:custGeom>
            <a:avLst/>
            <a:gdLst/>
            <a:ahLst/>
            <a:cxnLst/>
            <a:rect r="r" b="b" t="t" l="l"/>
            <a:pathLst>
              <a:path h="1506992" w="7219124">
                <a:moveTo>
                  <a:pt x="0" y="0"/>
                </a:moveTo>
                <a:lnTo>
                  <a:pt x="7219124" y="0"/>
                </a:lnTo>
                <a:lnTo>
                  <a:pt x="7219124" y="1506992"/>
                </a:lnTo>
                <a:lnTo>
                  <a:pt x="0" y="15069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408789" y="1929354"/>
            <a:ext cx="7315200" cy="1527048"/>
          </a:xfrm>
          <a:custGeom>
            <a:avLst/>
            <a:gdLst/>
            <a:ahLst/>
            <a:cxnLst/>
            <a:rect r="r" b="b" t="t" l="l"/>
            <a:pathLst>
              <a:path h="1527048" w="7315200">
                <a:moveTo>
                  <a:pt x="0" y="0"/>
                </a:moveTo>
                <a:lnTo>
                  <a:pt x="7315200" y="0"/>
                </a:lnTo>
                <a:lnTo>
                  <a:pt x="7315200" y="1527048"/>
                </a:lnTo>
                <a:lnTo>
                  <a:pt x="0" y="1527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408789" y="265176"/>
            <a:ext cx="7315200" cy="1527048"/>
          </a:xfrm>
          <a:custGeom>
            <a:avLst/>
            <a:gdLst/>
            <a:ahLst/>
            <a:cxnLst/>
            <a:rect r="r" b="b" t="t" l="l"/>
            <a:pathLst>
              <a:path h="1527048" w="7315200">
                <a:moveTo>
                  <a:pt x="0" y="0"/>
                </a:moveTo>
                <a:lnTo>
                  <a:pt x="7315200" y="0"/>
                </a:lnTo>
                <a:lnTo>
                  <a:pt x="7315200" y="1527048"/>
                </a:lnTo>
                <a:lnTo>
                  <a:pt x="0" y="1527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750789" y="2225288"/>
            <a:ext cx="661402" cy="655389"/>
          </a:xfrm>
          <a:custGeom>
            <a:avLst/>
            <a:gdLst/>
            <a:ahLst/>
            <a:cxnLst/>
            <a:rect r="r" b="b" t="t" l="l"/>
            <a:pathLst>
              <a:path h="655389" w="661402">
                <a:moveTo>
                  <a:pt x="0" y="0"/>
                </a:moveTo>
                <a:lnTo>
                  <a:pt x="661402" y="0"/>
                </a:lnTo>
                <a:lnTo>
                  <a:pt x="661402" y="655389"/>
                </a:lnTo>
                <a:lnTo>
                  <a:pt x="0" y="6553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1367952" y="550065"/>
            <a:ext cx="661402" cy="655389"/>
          </a:xfrm>
          <a:custGeom>
            <a:avLst/>
            <a:gdLst/>
            <a:ahLst/>
            <a:cxnLst/>
            <a:rect r="r" b="b" t="t" l="l"/>
            <a:pathLst>
              <a:path h="655389" w="661402">
                <a:moveTo>
                  <a:pt x="0" y="0"/>
                </a:moveTo>
                <a:lnTo>
                  <a:pt x="661402" y="0"/>
                </a:lnTo>
                <a:lnTo>
                  <a:pt x="661402" y="655389"/>
                </a:lnTo>
                <a:lnTo>
                  <a:pt x="0" y="6553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1037251" y="2157433"/>
            <a:ext cx="7315200" cy="1089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59"/>
              </a:lnSpc>
              <a:spcBef>
                <a:spcPct val="0"/>
              </a:spcBef>
            </a:pPr>
            <a:r>
              <a:rPr lang="en-US" sz="2076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•Бір студент туралы толық ақпарат алу үшін:</a:t>
            </a:r>
          </a:p>
          <a:p>
            <a:pPr algn="ctr">
              <a:lnSpc>
                <a:spcPts val="2159"/>
              </a:lnSpc>
              <a:spcBef>
                <a:spcPct val="0"/>
              </a:spcBef>
            </a:pPr>
            <a:r>
              <a:rPr lang="en-US" sz="2076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кураторларға хабарласу</a:t>
            </a:r>
          </a:p>
          <a:p>
            <a:pPr algn="ctr">
              <a:lnSpc>
                <a:spcPts val="2159"/>
              </a:lnSpc>
              <a:spcBef>
                <a:spcPct val="0"/>
              </a:spcBef>
            </a:pPr>
            <a:r>
              <a:rPr lang="en-US" sz="2076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мәлімет жинау</a:t>
            </a:r>
          </a:p>
          <a:p>
            <a:pPr algn="ctr">
              <a:lnSpc>
                <a:spcPts val="2159"/>
              </a:lnSpc>
              <a:spcBef>
                <a:spcPct val="0"/>
              </a:spcBef>
            </a:pPr>
            <a:r>
              <a:rPr lang="en-US" sz="2076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салыстыру қажет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1367952" y="2237367"/>
            <a:ext cx="661402" cy="655389"/>
          </a:xfrm>
          <a:custGeom>
            <a:avLst/>
            <a:gdLst/>
            <a:ahLst/>
            <a:cxnLst/>
            <a:rect r="r" b="b" t="t" l="l"/>
            <a:pathLst>
              <a:path h="655389" w="661402">
                <a:moveTo>
                  <a:pt x="0" y="0"/>
                </a:moveTo>
                <a:lnTo>
                  <a:pt x="661402" y="0"/>
                </a:lnTo>
                <a:lnTo>
                  <a:pt x="661402" y="655389"/>
                </a:lnTo>
                <a:lnTo>
                  <a:pt x="0" y="6553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735923" y="510387"/>
            <a:ext cx="9167176" cy="9604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63"/>
              </a:lnSpc>
              <a:spcBef>
                <a:spcPct val="0"/>
              </a:spcBef>
            </a:pPr>
            <a:r>
              <a:rPr lang="en-US" sz="2687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Қазақстан Президенті Қасым-Жомарт Тоқаев жасанды интеллектті білім беру жүйесіне енгізу — уақыт талабы.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-1177536" y="2119776"/>
            <a:ext cx="12345393" cy="760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68"/>
              </a:lnSpc>
              <a:spcBef>
                <a:spcPct val="0"/>
              </a:spcBef>
            </a:pPr>
            <a:r>
              <a:rPr lang="en-US" sz="2758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•Бұл жәй технология емес,</a:t>
            </a:r>
          </a:p>
          <a:p>
            <a:pPr algn="ctr">
              <a:lnSpc>
                <a:spcPts val="2868"/>
              </a:lnSpc>
              <a:spcBef>
                <a:spcPct val="0"/>
              </a:spcBef>
            </a:pPr>
            <a:r>
              <a:rPr lang="en-US" sz="2758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бұл — басқару тәсілінің өзгеруі.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037251" y="768545"/>
            <a:ext cx="7702874" cy="334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86"/>
              </a:lnSpc>
              <a:spcBef>
                <a:spcPct val="0"/>
              </a:spcBef>
            </a:pPr>
            <a:r>
              <a:rPr lang="en-US" sz="239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•Колледжде 4000-нан астам студент бар.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770918" y="-490246"/>
            <a:ext cx="19737779" cy="12511881"/>
            <a:chOff x="0" y="0"/>
            <a:chExt cx="9241648" cy="585832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241648" cy="5858329"/>
            </a:xfrm>
            <a:custGeom>
              <a:avLst/>
              <a:gdLst/>
              <a:ahLst/>
              <a:cxnLst/>
              <a:rect r="r" b="b" t="t" l="l"/>
              <a:pathLst>
                <a:path h="5858329" w="9241648">
                  <a:moveTo>
                    <a:pt x="0" y="0"/>
                  </a:moveTo>
                  <a:lnTo>
                    <a:pt x="9241648" y="0"/>
                  </a:lnTo>
                  <a:lnTo>
                    <a:pt x="9241648" y="5858329"/>
                  </a:lnTo>
                  <a:lnTo>
                    <a:pt x="0" y="5858329"/>
                  </a:lnTo>
                  <a:close/>
                </a:path>
              </a:pathLst>
            </a:custGeom>
            <a:gradFill rotWithShape="true">
              <a:gsLst>
                <a:gs pos="0">
                  <a:srgbClr val="055B76">
                    <a:alpha val="100000"/>
                  </a:srgbClr>
                </a:gs>
                <a:gs pos="100000">
                  <a:srgbClr val="050A3B">
                    <a:alpha val="62000"/>
                  </a:srgbClr>
                </a:gs>
              </a:gsLst>
              <a:path path="circle">
                <a:fillToRect l="0" r="100000" t="0" b="100000"/>
              </a:path>
              <a:tileRect r="0" l="-100000" b="0" t="-10000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9241648" cy="5867854"/>
            </a:xfrm>
            <a:prstGeom prst="rect">
              <a:avLst/>
            </a:prstGeom>
          </p:spPr>
          <p:txBody>
            <a:bodyPr anchor="ctr" rtlCol="false" tIns="28575" lIns="28575" bIns="28575" rIns="28575"/>
            <a:lstStyle/>
            <a:p>
              <a:pPr algn="ctr">
                <a:lnSpc>
                  <a:spcPts val="1496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8357739">
            <a:off x="-3965089" y="3176636"/>
            <a:ext cx="13464531" cy="8920252"/>
          </a:xfrm>
          <a:custGeom>
            <a:avLst/>
            <a:gdLst/>
            <a:ahLst/>
            <a:cxnLst/>
            <a:rect r="r" b="b" t="t" l="l"/>
            <a:pathLst>
              <a:path h="8920252" w="13464531">
                <a:moveTo>
                  <a:pt x="0" y="0"/>
                </a:moveTo>
                <a:lnTo>
                  <a:pt x="13464531" y="0"/>
                </a:lnTo>
                <a:lnTo>
                  <a:pt x="13464531" y="8920252"/>
                </a:lnTo>
                <a:lnTo>
                  <a:pt x="0" y="89202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13997831" y="-490246"/>
            <a:ext cx="5633746" cy="5633746"/>
          </a:xfrm>
          <a:custGeom>
            <a:avLst/>
            <a:gdLst/>
            <a:ahLst/>
            <a:cxnLst/>
            <a:rect r="r" b="b" t="t" l="l"/>
            <a:pathLst>
              <a:path h="5633746" w="5633746">
                <a:moveTo>
                  <a:pt x="0" y="0"/>
                </a:moveTo>
                <a:lnTo>
                  <a:pt x="5633746" y="0"/>
                </a:lnTo>
                <a:lnTo>
                  <a:pt x="5633746" y="5633746"/>
                </a:lnTo>
                <a:lnTo>
                  <a:pt x="0" y="56337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03904" y="248577"/>
            <a:ext cx="7315200" cy="3822192"/>
          </a:xfrm>
          <a:custGeom>
            <a:avLst/>
            <a:gdLst/>
            <a:ahLst/>
            <a:cxnLst/>
            <a:rect r="r" b="b" t="t" l="l"/>
            <a:pathLst>
              <a:path h="3822192" w="7315200">
                <a:moveTo>
                  <a:pt x="0" y="0"/>
                </a:moveTo>
                <a:lnTo>
                  <a:pt x="7315200" y="0"/>
                </a:lnTo>
                <a:lnTo>
                  <a:pt x="7315200" y="3822192"/>
                </a:lnTo>
                <a:lnTo>
                  <a:pt x="0" y="3822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454238" y="496981"/>
            <a:ext cx="7545088" cy="4055485"/>
          </a:xfrm>
          <a:custGeom>
            <a:avLst/>
            <a:gdLst/>
            <a:ahLst/>
            <a:cxnLst/>
            <a:rect r="r" b="b" t="t" l="l"/>
            <a:pathLst>
              <a:path h="4055485" w="7545088">
                <a:moveTo>
                  <a:pt x="0" y="0"/>
                </a:moveTo>
                <a:lnTo>
                  <a:pt x="7545088" y="0"/>
                </a:lnTo>
                <a:lnTo>
                  <a:pt x="7545088" y="4055485"/>
                </a:lnTo>
                <a:lnTo>
                  <a:pt x="0" y="40554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5257291" y="4828691"/>
            <a:ext cx="7681362" cy="5246370"/>
            <a:chOff x="0" y="0"/>
            <a:chExt cx="7620000" cy="520446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620000" cy="4668520"/>
            </a:xfrm>
            <a:custGeom>
              <a:avLst/>
              <a:gdLst/>
              <a:ahLst/>
              <a:cxnLst/>
              <a:rect r="r" b="b" t="t" l="l"/>
              <a:pathLst>
                <a:path h="4668520" w="7620000">
                  <a:moveTo>
                    <a:pt x="0" y="0"/>
                  </a:moveTo>
                  <a:lnTo>
                    <a:pt x="7620000" y="0"/>
                  </a:lnTo>
                  <a:lnTo>
                    <a:pt x="7620000" y="4668520"/>
                  </a:lnTo>
                  <a:lnTo>
                    <a:pt x="0" y="4668520"/>
                  </a:lnTo>
                  <a:close/>
                </a:path>
              </a:pathLst>
            </a:custGeom>
            <a:blipFill>
              <a:blip r:embed="rId10"/>
              <a:stretch>
                <a:fillRect l="-4459" t="0" r="-4459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4668520"/>
              <a:ext cx="7620000" cy="535940"/>
            </a:xfrm>
            <a:custGeom>
              <a:avLst/>
              <a:gdLst/>
              <a:ahLst/>
              <a:cxnLst/>
              <a:rect r="r" b="b" t="t" l="l"/>
              <a:pathLst>
                <a:path h="535940" w="7620000">
                  <a:moveTo>
                    <a:pt x="0" y="0"/>
                  </a:moveTo>
                  <a:lnTo>
                    <a:pt x="7620000" y="0"/>
                  </a:lnTo>
                  <a:lnTo>
                    <a:pt x="7620000" y="535940"/>
                  </a:lnTo>
                  <a:lnTo>
                    <a:pt x="0" y="535940"/>
                  </a:lnTo>
                  <a:close/>
                </a:path>
              </a:pathLst>
            </a:custGeom>
            <a:solidFill>
              <a:srgbClr val="6D6E71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635000" y="4842510"/>
              <a:ext cx="6755130" cy="187960"/>
            </a:xfrm>
            <a:custGeom>
              <a:avLst/>
              <a:gdLst/>
              <a:ahLst/>
              <a:cxnLst/>
              <a:rect r="r" b="b" t="t" l="l"/>
              <a:pathLst>
                <a:path h="187960" w="6755130">
                  <a:moveTo>
                    <a:pt x="4968240" y="93980"/>
                  </a:moveTo>
                  <a:cubicBezTo>
                    <a:pt x="4968240" y="146050"/>
                    <a:pt x="4926330" y="187960"/>
                    <a:pt x="4874260" y="187960"/>
                  </a:cubicBezTo>
                  <a:lnTo>
                    <a:pt x="93980" y="187960"/>
                  </a:lnTo>
                  <a:cubicBezTo>
                    <a:pt x="41910" y="187960"/>
                    <a:pt x="0" y="146050"/>
                    <a:pt x="0" y="93980"/>
                  </a:cubicBezTo>
                  <a:cubicBezTo>
                    <a:pt x="0" y="41910"/>
                    <a:pt x="41910" y="0"/>
                    <a:pt x="93980" y="0"/>
                  </a:cubicBezTo>
                  <a:lnTo>
                    <a:pt x="4875530" y="0"/>
                  </a:lnTo>
                  <a:cubicBezTo>
                    <a:pt x="4926330" y="1270"/>
                    <a:pt x="4968240" y="43180"/>
                    <a:pt x="4968240" y="93980"/>
                  </a:cubicBezTo>
                  <a:close/>
                  <a:moveTo>
                    <a:pt x="6755130" y="93980"/>
                  </a:moveTo>
                  <a:cubicBezTo>
                    <a:pt x="6755130" y="146050"/>
                    <a:pt x="6713220" y="187960"/>
                    <a:pt x="6661150" y="187960"/>
                  </a:cubicBezTo>
                  <a:lnTo>
                    <a:pt x="5876290" y="187960"/>
                  </a:lnTo>
                  <a:cubicBezTo>
                    <a:pt x="5824220" y="187960"/>
                    <a:pt x="5782310" y="146050"/>
                    <a:pt x="5782310" y="93980"/>
                  </a:cubicBezTo>
                  <a:cubicBezTo>
                    <a:pt x="5782310" y="41910"/>
                    <a:pt x="5824220" y="0"/>
                    <a:pt x="5876290" y="0"/>
                  </a:cubicBezTo>
                  <a:lnTo>
                    <a:pt x="6661150" y="0"/>
                  </a:lnTo>
                  <a:cubicBezTo>
                    <a:pt x="6713220" y="1270"/>
                    <a:pt x="6755130" y="43180"/>
                    <a:pt x="6755130" y="93980"/>
                  </a:cubicBezTo>
                  <a:close/>
                </a:path>
              </a:pathLst>
            </a:custGeom>
            <a:solidFill>
              <a:srgbClr val="9AA7B2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716280" y="4898390"/>
              <a:ext cx="6282690" cy="78740"/>
            </a:xfrm>
            <a:custGeom>
              <a:avLst/>
              <a:gdLst/>
              <a:ahLst/>
              <a:cxnLst/>
              <a:rect r="r" b="b" t="t" l="l"/>
              <a:pathLst>
                <a:path h="78740" w="6282690">
                  <a:moveTo>
                    <a:pt x="3718560" y="78740"/>
                  </a:moveTo>
                  <a:lnTo>
                    <a:pt x="39370" y="78740"/>
                  </a:lnTo>
                  <a:cubicBezTo>
                    <a:pt x="17780" y="78740"/>
                    <a:pt x="0" y="60960"/>
                    <a:pt x="0" y="39370"/>
                  </a:cubicBezTo>
                  <a:cubicBezTo>
                    <a:pt x="0" y="17780"/>
                    <a:pt x="17780" y="0"/>
                    <a:pt x="39370" y="0"/>
                  </a:cubicBezTo>
                  <a:lnTo>
                    <a:pt x="3718560" y="0"/>
                  </a:lnTo>
                  <a:cubicBezTo>
                    <a:pt x="3740150" y="0"/>
                    <a:pt x="3757930" y="17780"/>
                    <a:pt x="3757930" y="39370"/>
                  </a:cubicBezTo>
                  <a:cubicBezTo>
                    <a:pt x="3757930" y="60960"/>
                    <a:pt x="3740150" y="78740"/>
                    <a:pt x="3718560" y="78740"/>
                  </a:cubicBezTo>
                  <a:close/>
                  <a:moveTo>
                    <a:pt x="6243320" y="78740"/>
                  </a:moveTo>
                  <a:lnTo>
                    <a:pt x="5807710" y="78740"/>
                  </a:lnTo>
                  <a:cubicBezTo>
                    <a:pt x="5786120" y="78740"/>
                    <a:pt x="5768340" y="60960"/>
                    <a:pt x="5768340" y="39370"/>
                  </a:cubicBezTo>
                  <a:cubicBezTo>
                    <a:pt x="5768340" y="17780"/>
                    <a:pt x="5786120" y="0"/>
                    <a:pt x="5807710" y="0"/>
                  </a:cubicBezTo>
                  <a:lnTo>
                    <a:pt x="6243320" y="0"/>
                  </a:lnTo>
                  <a:cubicBezTo>
                    <a:pt x="6264910" y="0"/>
                    <a:pt x="6282690" y="17780"/>
                    <a:pt x="6282690" y="39370"/>
                  </a:cubicBezTo>
                  <a:cubicBezTo>
                    <a:pt x="6282690" y="60960"/>
                    <a:pt x="6266180" y="78740"/>
                    <a:pt x="6243320" y="78740"/>
                  </a:cubicBezTo>
                  <a:close/>
                </a:path>
              </a:pathLst>
            </a:custGeom>
            <a:solidFill>
              <a:srgbClr val="C8D0D8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3298190" y="1993900"/>
              <a:ext cx="1023620" cy="1023620"/>
            </a:xfrm>
            <a:custGeom>
              <a:avLst/>
              <a:gdLst/>
              <a:ahLst/>
              <a:cxnLst/>
              <a:rect r="r" b="b" t="t" l="l"/>
              <a:pathLst>
                <a:path h="1023620" w="1023620">
                  <a:moveTo>
                    <a:pt x="511810" y="0"/>
                  </a:moveTo>
                  <a:cubicBezTo>
                    <a:pt x="228600" y="0"/>
                    <a:pt x="0" y="228600"/>
                    <a:pt x="0" y="511810"/>
                  </a:cubicBezTo>
                  <a:cubicBezTo>
                    <a:pt x="0" y="795020"/>
                    <a:pt x="229870" y="1023620"/>
                    <a:pt x="511810" y="1023620"/>
                  </a:cubicBezTo>
                  <a:cubicBezTo>
                    <a:pt x="795020" y="1023620"/>
                    <a:pt x="1023620" y="795020"/>
                    <a:pt x="1023620" y="511810"/>
                  </a:cubicBezTo>
                  <a:cubicBezTo>
                    <a:pt x="1023620" y="228600"/>
                    <a:pt x="795020" y="0"/>
                    <a:pt x="511810" y="0"/>
                  </a:cubicBezTo>
                  <a:close/>
                  <a:moveTo>
                    <a:pt x="382270" y="806450"/>
                  </a:moveTo>
                  <a:lnTo>
                    <a:pt x="382270" y="232410"/>
                  </a:lnTo>
                  <a:lnTo>
                    <a:pt x="802640" y="519430"/>
                  </a:lnTo>
                  <a:lnTo>
                    <a:pt x="382270" y="806450"/>
                  </a:lnTo>
                  <a:close/>
                </a:path>
              </a:pathLst>
            </a:custGeom>
            <a:solidFill>
              <a:srgbClr val="C8D0D8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2367491" y="337898"/>
            <a:ext cx="3294395" cy="590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15"/>
              </a:lnSpc>
              <a:spcBef>
                <a:spcPct val="0"/>
              </a:spcBef>
            </a:pPr>
            <a:r>
              <a:rPr lang="en-US" sz="3367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Уақыт мәселесі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769081" y="2781971"/>
            <a:ext cx="2188655" cy="14811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62"/>
              </a:lnSpc>
            </a:pPr>
            <a:r>
              <a:rPr lang="en-US" sz="1687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Бұрын: </a:t>
            </a:r>
          </a:p>
          <a:p>
            <a:pPr algn="l">
              <a:lnSpc>
                <a:spcPts val="2362"/>
              </a:lnSpc>
            </a:pPr>
            <a:r>
              <a:rPr lang="en-US" sz="1687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•Бір студент туралы мәлімет жинау -30–60 минут</a:t>
            </a:r>
          </a:p>
          <a:p>
            <a:pPr algn="l">
              <a:lnSpc>
                <a:spcPts val="2362"/>
              </a:lnSpc>
              <a:spcBef>
                <a:spcPct val="0"/>
              </a:spcBef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261158" y="2789477"/>
            <a:ext cx="2335799" cy="1583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76"/>
              </a:lnSpc>
            </a:pPr>
            <a:r>
              <a:rPr lang="en-US" sz="1768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Қазір:</a:t>
            </a:r>
          </a:p>
          <a:p>
            <a:pPr algn="l">
              <a:lnSpc>
                <a:spcPts val="2476"/>
              </a:lnSpc>
            </a:pPr>
            <a:r>
              <a:rPr lang="en-US" sz="1768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•Барлық ақпарат бірнеше секундта дайын</a:t>
            </a:r>
          </a:p>
          <a:p>
            <a:pPr algn="l">
              <a:lnSpc>
                <a:spcPts val="2476"/>
              </a:lnSpc>
              <a:spcBef>
                <a:spcPct val="0"/>
              </a:spcBef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5346357" y="2877967"/>
            <a:ext cx="2172748" cy="880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56"/>
              </a:lnSpc>
              <a:spcBef>
                <a:spcPct val="0"/>
              </a:spcBef>
            </a:pPr>
            <a:r>
              <a:rPr lang="en-US" sz="2468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•Бұл -үлкен өзгеріс.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454238" y="734027"/>
            <a:ext cx="2727108" cy="1887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64"/>
              </a:lnSpc>
            </a:pPr>
            <a:r>
              <a:rPr lang="en-US" sz="2760">
                <a:solidFill>
                  <a:srgbClr val="2054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•Біз дайын жүйені қолданған жоқпыз.</a:t>
            </a:r>
          </a:p>
          <a:p>
            <a:pPr algn="ctr">
              <a:lnSpc>
                <a:spcPts val="3308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15144490" y="952500"/>
            <a:ext cx="2640311" cy="18155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8"/>
              </a:lnSpc>
            </a:pPr>
            <a:r>
              <a:rPr lang="en-US" sz="2684">
                <a:solidFill>
                  <a:srgbClr val="04506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•Өз қажеттілігімізге сай</a:t>
            </a:r>
          </a:p>
          <a:p>
            <a:pPr algn="ctr">
              <a:lnSpc>
                <a:spcPts val="2947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12344304" y="3212135"/>
            <a:ext cx="3764955" cy="1065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71"/>
              </a:lnSpc>
            </a:pPr>
            <a:r>
              <a:rPr lang="en-US" sz="2799" b="true">
                <a:solidFill>
                  <a:srgbClr val="044971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•ZEREK AI платформасын әзірледік.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486594" y="25007"/>
            <a:ext cx="4298206" cy="6924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08"/>
              </a:lnSpc>
              <a:spcBef>
                <a:spcPct val="0"/>
              </a:spcBef>
            </a:pPr>
            <a:r>
              <a:rPr lang="en-US" sz="3862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Шешім</a:t>
            </a:r>
          </a:p>
        </p:txBody>
      </p:sp>
      <p:sp>
        <p:nvSpPr>
          <p:cNvPr name="AutoShape 24" id="24"/>
          <p:cNvSpPr/>
          <p:nvPr/>
        </p:nvSpPr>
        <p:spPr>
          <a:xfrm>
            <a:off x="419940" y="4552466"/>
            <a:ext cx="17364860" cy="0"/>
          </a:xfrm>
          <a:prstGeom prst="line">
            <a:avLst/>
          </a:prstGeom>
          <a:ln cap="flat" w="38100">
            <a:solidFill>
              <a:srgbClr val="FFFFFF"/>
            </a:solidFill>
            <a:prstDash val="sysDot"/>
            <a:headEnd type="triangle" len="med" w="lg"/>
            <a:tailEnd type="triangle" len="med" w="lg"/>
          </a:ln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457296" y="-1584572"/>
            <a:ext cx="19737779" cy="12511881"/>
            <a:chOff x="0" y="0"/>
            <a:chExt cx="9241648" cy="585832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241648" cy="5858329"/>
            </a:xfrm>
            <a:custGeom>
              <a:avLst/>
              <a:gdLst/>
              <a:ahLst/>
              <a:cxnLst/>
              <a:rect r="r" b="b" t="t" l="l"/>
              <a:pathLst>
                <a:path h="5858329" w="9241648">
                  <a:moveTo>
                    <a:pt x="0" y="0"/>
                  </a:moveTo>
                  <a:lnTo>
                    <a:pt x="9241648" y="0"/>
                  </a:lnTo>
                  <a:lnTo>
                    <a:pt x="9241648" y="5858329"/>
                  </a:lnTo>
                  <a:lnTo>
                    <a:pt x="0" y="5858329"/>
                  </a:lnTo>
                  <a:close/>
                </a:path>
              </a:pathLst>
            </a:custGeom>
            <a:gradFill rotWithShape="true">
              <a:gsLst>
                <a:gs pos="0">
                  <a:srgbClr val="055B76">
                    <a:alpha val="100000"/>
                  </a:srgbClr>
                </a:gs>
                <a:gs pos="100000">
                  <a:srgbClr val="050A3B">
                    <a:alpha val="62000"/>
                  </a:srgbClr>
                </a:gs>
              </a:gsLst>
              <a:path path="circle">
                <a:fillToRect l="0" r="100000" t="0" b="100000"/>
              </a:path>
              <a:tileRect r="0" l="-100000" b="0" t="-10000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9241648" cy="5867854"/>
            </a:xfrm>
            <a:prstGeom prst="rect">
              <a:avLst/>
            </a:prstGeom>
          </p:spPr>
          <p:txBody>
            <a:bodyPr anchor="ctr" rtlCol="false" tIns="28575" lIns="28575" bIns="28575" rIns="28575"/>
            <a:lstStyle/>
            <a:p>
              <a:pPr algn="ctr">
                <a:lnSpc>
                  <a:spcPts val="1496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2997558">
            <a:off x="9284744" y="-1997434"/>
            <a:ext cx="11888703" cy="7876266"/>
          </a:xfrm>
          <a:custGeom>
            <a:avLst/>
            <a:gdLst/>
            <a:ahLst/>
            <a:cxnLst/>
            <a:rect r="r" b="b" t="t" l="l"/>
            <a:pathLst>
              <a:path h="7876266" w="11888703">
                <a:moveTo>
                  <a:pt x="0" y="0"/>
                </a:moveTo>
                <a:lnTo>
                  <a:pt x="11888703" y="0"/>
                </a:lnTo>
                <a:lnTo>
                  <a:pt x="11888703" y="7876266"/>
                </a:lnTo>
                <a:lnTo>
                  <a:pt x="0" y="78762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true" rot="-5400000">
            <a:off x="-930402" y="5293563"/>
            <a:ext cx="5633746" cy="5633746"/>
          </a:xfrm>
          <a:custGeom>
            <a:avLst/>
            <a:gdLst/>
            <a:ahLst/>
            <a:cxnLst/>
            <a:rect r="r" b="b" t="t" l="l"/>
            <a:pathLst>
              <a:path h="5633746" w="5633746">
                <a:moveTo>
                  <a:pt x="5633746" y="5633746"/>
                </a:moveTo>
                <a:lnTo>
                  <a:pt x="0" y="5633746"/>
                </a:lnTo>
                <a:lnTo>
                  <a:pt x="0" y="0"/>
                </a:lnTo>
                <a:lnTo>
                  <a:pt x="5633746" y="0"/>
                </a:lnTo>
                <a:lnTo>
                  <a:pt x="5633746" y="563374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9144000" y="734229"/>
            <a:ext cx="1079534" cy="1079534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666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47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9405757" y="902697"/>
            <a:ext cx="556021" cy="742598"/>
          </a:xfrm>
          <a:custGeom>
            <a:avLst/>
            <a:gdLst/>
            <a:ahLst/>
            <a:cxnLst/>
            <a:rect r="r" b="b" t="t" l="l"/>
            <a:pathLst>
              <a:path h="742598" w="556021">
                <a:moveTo>
                  <a:pt x="0" y="0"/>
                </a:moveTo>
                <a:lnTo>
                  <a:pt x="556020" y="0"/>
                </a:lnTo>
                <a:lnTo>
                  <a:pt x="556020" y="742599"/>
                </a:lnTo>
                <a:lnTo>
                  <a:pt x="0" y="7425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4876585" y="734229"/>
            <a:ext cx="1079534" cy="1079534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666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47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5112978" y="1032435"/>
            <a:ext cx="606747" cy="483122"/>
          </a:xfrm>
          <a:custGeom>
            <a:avLst/>
            <a:gdLst/>
            <a:ahLst/>
            <a:cxnLst/>
            <a:rect r="r" b="b" t="t" l="l"/>
            <a:pathLst>
              <a:path h="483122" w="606747">
                <a:moveTo>
                  <a:pt x="0" y="0"/>
                </a:moveTo>
                <a:lnTo>
                  <a:pt x="606747" y="0"/>
                </a:lnTo>
                <a:lnTo>
                  <a:pt x="606747" y="483122"/>
                </a:lnTo>
                <a:lnTo>
                  <a:pt x="0" y="4831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793063" y="8247582"/>
            <a:ext cx="1312762" cy="1937656"/>
          </a:xfrm>
          <a:custGeom>
            <a:avLst/>
            <a:gdLst/>
            <a:ahLst/>
            <a:cxnLst/>
            <a:rect r="r" b="b" t="t" l="l"/>
            <a:pathLst>
              <a:path h="1937656" w="1312762">
                <a:moveTo>
                  <a:pt x="0" y="0"/>
                </a:moveTo>
                <a:lnTo>
                  <a:pt x="1312762" y="0"/>
                </a:lnTo>
                <a:lnTo>
                  <a:pt x="1312762" y="1937656"/>
                </a:lnTo>
                <a:lnTo>
                  <a:pt x="0" y="19376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848727" y="3340301"/>
            <a:ext cx="7755701" cy="6034544"/>
          </a:xfrm>
          <a:custGeom>
            <a:avLst/>
            <a:gdLst/>
            <a:ahLst/>
            <a:cxnLst/>
            <a:rect r="r" b="b" t="t" l="l"/>
            <a:pathLst>
              <a:path h="6034544" w="7755701">
                <a:moveTo>
                  <a:pt x="0" y="0"/>
                </a:moveTo>
                <a:lnTo>
                  <a:pt x="7755702" y="0"/>
                </a:lnTo>
                <a:lnTo>
                  <a:pt x="7755702" y="6034544"/>
                </a:lnTo>
                <a:lnTo>
                  <a:pt x="0" y="60345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-19043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95430" y="3241476"/>
            <a:ext cx="7118241" cy="5427659"/>
          </a:xfrm>
          <a:custGeom>
            <a:avLst/>
            <a:gdLst/>
            <a:ahLst/>
            <a:cxnLst/>
            <a:rect r="r" b="b" t="t" l="l"/>
            <a:pathLst>
              <a:path h="5427659" w="7118241">
                <a:moveTo>
                  <a:pt x="0" y="0"/>
                </a:moveTo>
                <a:lnTo>
                  <a:pt x="7118241" y="0"/>
                </a:lnTo>
                <a:lnTo>
                  <a:pt x="7118241" y="5427659"/>
                </a:lnTo>
                <a:lnTo>
                  <a:pt x="0" y="54276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301364" y="3358323"/>
            <a:ext cx="910894" cy="950085"/>
          </a:xfrm>
          <a:custGeom>
            <a:avLst/>
            <a:gdLst/>
            <a:ahLst/>
            <a:cxnLst/>
            <a:rect r="r" b="b" t="t" l="l"/>
            <a:pathLst>
              <a:path h="950085" w="910894">
                <a:moveTo>
                  <a:pt x="0" y="0"/>
                </a:moveTo>
                <a:lnTo>
                  <a:pt x="910894" y="0"/>
                </a:lnTo>
                <a:lnTo>
                  <a:pt x="910894" y="950085"/>
                </a:lnTo>
                <a:lnTo>
                  <a:pt x="0" y="9500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2943437" y="4895757"/>
            <a:ext cx="782330" cy="779397"/>
          </a:xfrm>
          <a:custGeom>
            <a:avLst/>
            <a:gdLst/>
            <a:ahLst/>
            <a:cxnLst/>
            <a:rect r="r" b="b" t="t" l="l"/>
            <a:pathLst>
              <a:path h="779397" w="782330">
                <a:moveTo>
                  <a:pt x="0" y="0"/>
                </a:moveTo>
                <a:lnTo>
                  <a:pt x="782331" y="0"/>
                </a:lnTo>
                <a:lnTo>
                  <a:pt x="782331" y="779397"/>
                </a:lnTo>
                <a:lnTo>
                  <a:pt x="0" y="77939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084372" y="1515557"/>
            <a:ext cx="4500462" cy="750077"/>
          </a:xfrm>
          <a:custGeom>
            <a:avLst/>
            <a:gdLst/>
            <a:ahLst/>
            <a:cxnLst/>
            <a:rect r="r" b="b" t="t" l="l"/>
            <a:pathLst>
              <a:path h="750077" w="4500462">
                <a:moveTo>
                  <a:pt x="0" y="0"/>
                </a:moveTo>
                <a:lnTo>
                  <a:pt x="4500461" y="0"/>
                </a:lnTo>
                <a:lnTo>
                  <a:pt x="4500461" y="750077"/>
                </a:lnTo>
                <a:lnTo>
                  <a:pt x="0" y="75007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2051064" y="223610"/>
            <a:ext cx="4905114" cy="1107489"/>
          </a:xfrm>
          <a:custGeom>
            <a:avLst/>
            <a:gdLst/>
            <a:ahLst/>
            <a:cxnLst/>
            <a:rect r="r" b="b" t="t" l="l"/>
            <a:pathLst>
              <a:path h="1107489" w="4905114">
                <a:moveTo>
                  <a:pt x="0" y="0"/>
                </a:moveTo>
                <a:lnTo>
                  <a:pt x="4905113" y="0"/>
                </a:lnTo>
                <a:lnTo>
                  <a:pt x="4905113" y="1107489"/>
                </a:lnTo>
                <a:lnTo>
                  <a:pt x="0" y="110748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318390" y="6204911"/>
            <a:ext cx="876842" cy="876842"/>
          </a:xfrm>
          <a:custGeom>
            <a:avLst/>
            <a:gdLst/>
            <a:ahLst/>
            <a:cxnLst/>
            <a:rect r="r" b="b" t="t" l="l"/>
            <a:pathLst>
              <a:path h="876842" w="876842">
                <a:moveTo>
                  <a:pt x="0" y="0"/>
                </a:moveTo>
                <a:lnTo>
                  <a:pt x="876842" y="0"/>
                </a:lnTo>
                <a:lnTo>
                  <a:pt x="876842" y="876842"/>
                </a:lnTo>
                <a:lnTo>
                  <a:pt x="0" y="87684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24" id="24"/>
          <p:cNvPicPr>
            <a:picLocks noChangeAspect="true"/>
          </p:cNvPicPr>
          <p:nvPr/>
        </p:nvPicPr>
        <p:blipFill>
          <a:blip r:embed="rId26"/>
          <a:srcRect l="0" t="0" r="0" b="0"/>
          <a:stretch>
            <a:fillRect/>
          </a:stretch>
        </p:blipFill>
        <p:spPr>
          <a:xfrm flipH="false" flipV="false" rot="0">
            <a:off x="2793853" y="7691355"/>
            <a:ext cx="1081498" cy="838161"/>
          </a:xfrm>
          <a:prstGeom prst="rect">
            <a:avLst/>
          </a:prstGeom>
        </p:spPr>
      </p:pic>
      <p:sp>
        <p:nvSpPr>
          <p:cNvPr name="TextBox 25" id="25"/>
          <p:cNvSpPr txBox="true"/>
          <p:nvPr/>
        </p:nvSpPr>
        <p:spPr>
          <a:xfrm rot="0">
            <a:off x="2000353" y="260712"/>
            <a:ext cx="5321145" cy="641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Платформа туралы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18390" y="1747088"/>
            <a:ext cx="6685070" cy="8925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43"/>
              </a:lnSpc>
            </a:pPr>
            <a:r>
              <a:rPr lang="en-US" sz="253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ZEREK AI — бұл жай база емес.</a:t>
            </a:r>
          </a:p>
          <a:p>
            <a:pPr algn="l">
              <a:lnSpc>
                <a:spcPts val="3543"/>
              </a:lnSpc>
              <a:spcBef>
                <a:spcPct val="0"/>
              </a:spcBef>
            </a:pPr>
          </a:p>
        </p:txBody>
      </p:sp>
      <p:sp>
        <p:nvSpPr>
          <p:cNvPr name="TextBox 27" id="27"/>
          <p:cNvSpPr txBox="true"/>
          <p:nvPr/>
        </p:nvSpPr>
        <p:spPr>
          <a:xfrm rot="0">
            <a:off x="10271630" y="801291"/>
            <a:ext cx="7177814" cy="916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18"/>
              </a:lnSpc>
              <a:spcBef>
                <a:spcPct val="0"/>
              </a:spcBef>
            </a:pPr>
            <a:r>
              <a:rPr lang="en-US" sz="5156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Негізгі функция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051064" y="3327044"/>
            <a:ext cx="3700604" cy="1065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68"/>
              </a:lnSpc>
            </a:pPr>
            <a:r>
              <a:rPr lang="en-US" sz="3048">
                <a:solidFill>
                  <a:srgbClr val="0449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мәліметтерді жинайды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722387" y="2534837"/>
            <a:ext cx="3224430" cy="671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00"/>
              </a:lnSpc>
            </a:pPr>
            <a:r>
              <a:rPr lang="en-US" sz="3786">
                <a:solidFill>
                  <a:srgbClr val="FFFF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Бұл жүйе: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0585968" y="3520644"/>
            <a:ext cx="5732585" cy="1508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84"/>
              </a:lnSpc>
            </a:pPr>
            <a:r>
              <a:rPr lang="en-US" sz="2846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- 3 күн келмеген студенттерді анықтайды</a:t>
            </a:r>
          </a:p>
          <a:p>
            <a:pPr algn="ctr">
              <a:lnSpc>
                <a:spcPts val="3984"/>
              </a:lnSpc>
            </a:pPr>
          </a:p>
        </p:txBody>
      </p:sp>
      <p:sp>
        <p:nvSpPr>
          <p:cNvPr name="TextBox 31" id="31"/>
          <p:cNvSpPr txBox="true"/>
          <p:nvPr/>
        </p:nvSpPr>
        <p:spPr>
          <a:xfrm rot="0">
            <a:off x="11392154" y="5579904"/>
            <a:ext cx="4427189" cy="1835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66"/>
              </a:lnSpc>
            </a:pPr>
            <a:r>
              <a:rPr lang="en-US" sz="3475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тәуекел тобына енгізеді</a:t>
            </a:r>
          </a:p>
          <a:p>
            <a:pPr algn="ctr">
              <a:lnSpc>
                <a:spcPts val="4866"/>
              </a:lnSpc>
            </a:pPr>
          </a:p>
        </p:txBody>
      </p:sp>
      <p:sp>
        <p:nvSpPr>
          <p:cNvPr name="TextBox 32" id="32"/>
          <p:cNvSpPr txBox="true"/>
          <p:nvPr/>
        </p:nvSpPr>
        <p:spPr>
          <a:xfrm rot="0">
            <a:off x="9515081" y="2256929"/>
            <a:ext cx="4211497" cy="11463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22"/>
              </a:lnSpc>
            </a:pPr>
            <a:r>
              <a:rPr lang="en-US" sz="323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•Жүйе автоматты түрде:</a:t>
            </a:r>
          </a:p>
          <a:p>
            <a:pPr algn="ctr">
              <a:lnSpc>
                <a:spcPts val="4522"/>
              </a:lnSpc>
            </a:pPr>
          </a:p>
        </p:txBody>
      </p:sp>
      <p:sp>
        <p:nvSpPr>
          <p:cNvPr name="TextBox 33" id="33"/>
          <p:cNvSpPr txBox="true"/>
          <p:nvPr/>
        </p:nvSpPr>
        <p:spPr>
          <a:xfrm rot="0">
            <a:off x="12162063" y="7464766"/>
            <a:ext cx="3129031" cy="15084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41"/>
              </a:lnSpc>
            </a:pPr>
            <a:r>
              <a:rPr lang="en-US" sz="2172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•Бөлім меңгеруші бірден көреді </a:t>
            </a:r>
            <a:r>
              <a:rPr lang="en-US" sz="2172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және әрекет жасайды</a:t>
            </a:r>
          </a:p>
          <a:p>
            <a:pPr algn="ctr">
              <a:lnSpc>
                <a:spcPts val="3041"/>
              </a:lnSpc>
            </a:pPr>
          </a:p>
        </p:txBody>
      </p:sp>
      <p:sp>
        <p:nvSpPr>
          <p:cNvPr name="TextBox 34" id="34"/>
          <p:cNvSpPr txBox="true"/>
          <p:nvPr/>
        </p:nvSpPr>
        <p:spPr>
          <a:xfrm rot="0">
            <a:off x="3911678" y="4678360"/>
            <a:ext cx="3409819" cy="1076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5"/>
              </a:lnSpc>
            </a:pPr>
            <a:r>
              <a:rPr lang="en-US" sz="3004">
                <a:solidFill>
                  <a:srgbClr val="04244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өздігінен талдап, өңдейді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459129" y="6128711"/>
            <a:ext cx="2832446" cy="1048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31"/>
              </a:lnSpc>
            </a:pPr>
            <a:r>
              <a:rPr lang="en-US" sz="2951">
                <a:solidFill>
                  <a:srgbClr val="0A398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басқаруды жеңілдетеді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4354551" y="7436191"/>
            <a:ext cx="2394194" cy="1076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8"/>
              </a:lnSpc>
            </a:pPr>
            <a:r>
              <a:rPr lang="en-US" sz="3006">
                <a:solidFill>
                  <a:srgbClr val="04244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талдау жасайды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6969" y="0"/>
            <a:ext cx="19737779" cy="12511881"/>
            <a:chOff x="0" y="0"/>
            <a:chExt cx="9241648" cy="585832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241648" cy="5858329"/>
            </a:xfrm>
            <a:custGeom>
              <a:avLst/>
              <a:gdLst/>
              <a:ahLst/>
              <a:cxnLst/>
              <a:rect r="r" b="b" t="t" l="l"/>
              <a:pathLst>
                <a:path h="5858329" w="9241648">
                  <a:moveTo>
                    <a:pt x="0" y="0"/>
                  </a:moveTo>
                  <a:lnTo>
                    <a:pt x="9241648" y="0"/>
                  </a:lnTo>
                  <a:lnTo>
                    <a:pt x="9241648" y="5858329"/>
                  </a:lnTo>
                  <a:lnTo>
                    <a:pt x="0" y="5858329"/>
                  </a:lnTo>
                  <a:close/>
                </a:path>
              </a:pathLst>
            </a:custGeom>
            <a:gradFill rotWithShape="true">
              <a:gsLst>
                <a:gs pos="0">
                  <a:srgbClr val="055B76">
                    <a:alpha val="100000"/>
                  </a:srgbClr>
                </a:gs>
                <a:gs pos="100000">
                  <a:srgbClr val="050A3B">
                    <a:alpha val="62000"/>
                  </a:srgbClr>
                </a:gs>
              </a:gsLst>
              <a:path path="circle">
                <a:fillToRect l="0" r="100000" t="0" b="100000"/>
              </a:path>
              <a:tileRect r="0" l="-100000" b="0" t="-10000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9241648" cy="5867854"/>
            </a:xfrm>
            <a:prstGeom prst="rect">
              <a:avLst/>
            </a:prstGeom>
          </p:spPr>
          <p:txBody>
            <a:bodyPr anchor="ctr" rtlCol="false" tIns="28575" lIns="28575" bIns="28575" rIns="28575"/>
            <a:lstStyle/>
            <a:p>
              <a:pPr algn="ctr">
                <a:lnSpc>
                  <a:spcPts val="1496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2997558">
            <a:off x="8775169" y="-2737230"/>
            <a:ext cx="11888703" cy="7876266"/>
          </a:xfrm>
          <a:custGeom>
            <a:avLst/>
            <a:gdLst/>
            <a:ahLst/>
            <a:cxnLst/>
            <a:rect r="r" b="b" t="t" l="l"/>
            <a:pathLst>
              <a:path h="7876266" w="11888703">
                <a:moveTo>
                  <a:pt x="0" y="0"/>
                </a:moveTo>
                <a:lnTo>
                  <a:pt x="11888703" y="0"/>
                </a:lnTo>
                <a:lnTo>
                  <a:pt x="11888703" y="7876266"/>
                </a:lnTo>
                <a:lnTo>
                  <a:pt x="0" y="78762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905859" y="829604"/>
            <a:ext cx="556021" cy="742598"/>
          </a:xfrm>
          <a:custGeom>
            <a:avLst/>
            <a:gdLst/>
            <a:ahLst/>
            <a:cxnLst/>
            <a:rect r="r" b="b" t="t" l="l"/>
            <a:pathLst>
              <a:path h="742598" w="556021">
                <a:moveTo>
                  <a:pt x="0" y="0"/>
                </a:moveTo>
                <a:lnTo>
                  <a:pt x="556020" y="0"/>
                </a:lnTo>
                <a:lnTo>
                  <a:pt x="556020" y="742598"/>
                </a:lnTo>
                <a:lnTo>
                  <a:pt x="0" y="7425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8" id="8"/>
          <p:cNvSpPr/>
          <p:nvPr/>
        </p:nvSpPr>
        <p:spPr>
          <a:xfrm flipV="true">
            <a:off x="9629857" y="1200903"/>
            <a:ext cx="0" cy="1192492"/>
          </a:xfrm>
          <a:prstGeom prst="line">
            <a:avLst/>
          </a:prstGeom>
          <a:ln cap="flat" w="571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8555645" y="4165577"/>
            <a:ext cx="5547912" cy="755903"/>
          </a:xfrm>
          <a:custGeom>
            <a:avLst/>
            <a:gdLst/>
            <a:ahLst/>
            <a:cxnLst/>
            <a:rect r="r" b="b" t="t" l="l"/>
            <a:pathLst>
              <a:path h="755903" w="5547912">
                <a:moveTo>
                  <a:pt x="0" y="0"/>
                </a:moveTo>
                <a:lnTo>
                  <a:pt x="5547912" y="0"/>
                </a:lnTo>
                <a:lnTo>
                  <a:pt x="5547912" y="755903"/>
                </a:lnTo>
                <a:lnTo>
                  <a:pt x="0" y="7559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167309" y="7389286"/>
            <a:ext cx="2773956" cy="540921"/>
          </a:xfrm>
          <a:custGeom>
            <a:avLst/>
            <a:gdLst/>
            <a:ahLst/>
            <a:cxnLst/>
            <a:rect r="r" b="b" t="t" l="l"/>
            <a:pathLst>
              <a:path h="540921" w="2773956">
                <a:moveTo>
                  <a:pt x="0" y="0"/>
                </a:moveTo>
                <a:lnTo>
                  <a:pt x="2773956" y="0"/>
                </a:lnTo>
                <a:lnTo>
                  <a:pt x="2773956" y="540921"/>
                </a:lnTo>
                <a:lnTo>
                  <a:pt x="0" y="5409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272361" y="7413834"/>
            <a:ext cx="4946035" cy="746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27"/>
              </a:lnSpc>
            </a:pPr>
            <a:r>
              <a:rPr lang="en-US" sz="2090">
                <a:solidFill>
                  <a:srgbClr val="062F56"/>
                </a:solidFill>
                <a:latin typeface="Arimo"/>
                <a:ea typeface="Arimo"/>
                <a:cs typeface="Arimo"/>
                <a:sym typeface="Arimo"/>
              </a:rPr>
              <a:t>- сабаққа қатысуы</a:t>
            </a:r>
          </a:p>
          <a:p>
            <a:pPr algn="ctr">
              <a:lnSpc>
                <a:spcPts val="2927"/>
              </a:lnSpc>
            </a:pP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2276070" y="9009075"/>
            <a:ext cx="2773956" cy="540921"/>
          </a:xfrm>
          <a:custGeom>
            <a:avLst/>
            <a:gdLst/>
            <a:ahLst/>
            <a:cxnLst/>
            <a:rect r="r" b="b" t="t" l="l"/>
            <a:pathLst>
              <a:path h="540921" w="2773956">
                <a:moveTo>
                  <a:pt x="0" y="0"/>
                </a:moveTo>
                <a:lnTo>
                  <a:pt x="2773955" y="0"/>
                </a:lnTo>
                <a:lnTo>
                  <a:pt x="2773955" y="540921"/>
                </a:lnTo>
                <a:lnTo>
                  <a:pt x="0" y="5409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147693" y="6562635"/>
            <a:ext cx="2773956" cy="540921"/>
          </a:xfrm>
          <a:custGeom>
            <a:avLst/>
            <a:gdLst/>
            <a:ahLst/>
            <a:cxnLst/>
            <a:rect r="r" b="b" t="t" l="l"/>
            <a:pathLst>
              <a:path h="540921" w="2773956">
                <a:moveTo>
                  <a:pt x="0" y="0"/>
                </a:moveTo>
                <a:lnTo>
                  <a:pt x="2773956" y="0"/>
                </a:lnTo>
                <a:lnTo>
                  <a:pt x="2773956" y="540921"/>
                </a:lnTo>
                <a:lnTo>
                  <a:pt x="0" y="5409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4" id="14">
            <a:hlinkClick action="ppaction://media"/>
          </p:cNvPr>
          <p:cNvPicPr>
            <a:picLocks noChangeAspect="true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3">
                  <p14:trim st="0.0000" end="35068.0000"/>
                </p14:media>
              </p:ext>
            </p:extLst>
          </p:nvPr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386110" y="339948"/>
            <a:ext cx="8169535" cy="4595364"/>
          </a:xfrm>
          <a:prstGeom prst="rect">
            <a:avLst/>
          </a:prstGeom>
        </p:spPr>
      </p:pic>
      <p:pic>
        <p:nvPicPr>
          <p:cNvPr name="Picture 15" id="15">
            <a:hlinkClick action="ppaction://media"/>
          </p:cNvPr>
          <p:cNvPicPr>
            <a:picLocks noChangeAspect="true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5">
                  <p14:trim st="15460.0000" end="20088.0000"/>
                </p14:media>
              </p:ext>
            </p:extLst>
          </p:nvPr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435178" y="5453336"/>
            <a:ext cx="8071399" cy="4540162"/>
          </a:xfrm>
          <a:prstGeom prst="rect">
            <a:avLst/>
          </a:prstGeom>
        </p:spPr>
      </p:pic>
      <p:sp>
        <p:nvSpPr>
          <p:cNvPr name="Freeform 16" id="16"/>
          <p:cNvSpPr/>
          <p:nvPr/>
        </p:nvSpPr>
        <p:spPr>
          <a:xfrm flipH="false" flipV="false" rot="-957403">
            <a:off x="9368058" y="6300730"/>
            <a:ext cx="7700675" cy="2502719"/>
          </a:xfrm>
          <a:custGeom>
            <a:avLst/>
            <a:gdLst/>
            <a:ahLst/>
            <a:cxnLst/>
            <a:rect r="r" b="b" t="t" l="l"/>
            <a:pathLst>
              <a:path h="2502719" w="7700675">
                <a:moveTo>
                  <a:pt x="0" y="0"/>
                </a:moveTo>
                <a:lnTo>
                  <a:pt x="7700675" y="0"/>
                </a:lnTo>
                <a:lnTo>
                  <a:pt x="7700675" y="2502720"/>
                </a:lnTo>
                <a:lnTo>
                  <a:pt x="0" y="250272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9868889" y="1096893"/>
            <a:ext cx="8172915" cy="12335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09"/>
              </a:lnSpc>
              <a:spcBef>
                <a:spcPct val="0"/>
              </a:spcBef>
            </a:pPr>
            <a:r>
              <a:rPr lang="en-US" sz="6935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Психолог жұмысы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183869" y="2612091"/>
            <a:ext cx="7052122" cy="8367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3"/>
              </a:lnSpc>
            </a:pPr>
            <a:r>
              <a:rPr lang="en-US" sz="2402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•Психолог тек қажетті студенттерді көреді</a:t>
            </a:r>
          </a:p>
          <a:p>
            <a:pPr algn="l">
              <a:lnSpc>
                <a:spcPts val="3363"/>
              </a:lnSpc>
              <a:spcBef>
                <a:spcPct val="0"/>
              </a:spcBef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14338784" y="4754505"/>
            <a:ext cx="4705547" cy="995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Жұмыс бірден басталады</a:t>
            </a:r>
          </a:p>
          <a:p>
            <a:pPr algn="l">
              <a:lnSpc>
                <a:spcPts val="3919"/>
              </a:lnSpc>
              <a:spcBef>
                <a:spcPct val="0"/>
              </a:spcBef>
            </a:pPr>
          </a:p>
        </p:txBody>
      </p:sp>
      <p:sp>
        <p:nvSpPr>
          <p:cNvPr name="TextBox 20" id="20"/>
          <p:cNvSpPr txBox="true"/>
          <p:nvPr/>
        </p:nvSpPr>
        <p:spPr>
          <a:xfrm rot="0">
            <a:off x="9032827" y="4117952"/>
            <a:ext cx="4630220" cy="76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98"/>
              </a:lnSpc>
            </a:pPr>
            <a:r>
              <a:rPr lang="en-US" sz="2213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Студент туралы толық ақпарат бір жерде: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236913" y="9063200"/>
            <a:ext cx="4946035" cy="375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27"/>
              </a:lnSpc>
            </a:pPr>
            <a:r>
              <a:rPr lang="en-US" sz="2090">
                <a:solidFill>
                  <a:srgbClr val="044971"/>
                </a:solidFill>
                <a:latin typeface="Arimo"/>
                <a:ea typeface="Arimo"/>
                <a:cs typeface="Arimo"/>
                <a:sym typeface="Arimo"/>
              </a:rPr>
              <a:t>-әлеуметтік паспорт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061654" y="6597310"/>
            <a:ext cx="4946035" cy="375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27"/>
              </a:lnSpc>
            </a:pPr>
            <a:r>
              <a:rPr lang="en-US" sz="2090">
                <a:solidFill>
                  <a:srgbClr val="044971"/>
                </a:solidFill>
                <a:latin typeface="Arimo"/>
                <a:ea typeface="Arimo"/>
                <a:cs typeface="Arimo"/>
                <a:sym typeface="Arimo"/>
              </a:rPr>
              <a:t>- толық мәлімет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63709" y="-416458"/>
            <a:ext cx="19737779" cy="12511881"/>
            <a:chOff x="0" y="0"/>
            <a:chExt cx="9241648" cy="585832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241648" cy="5858329"/>
            </a:xfrm>
            <a:custGeom>
              <a:avLst/>
              <a:gdLst/>
              <a:ahLst/>
              <a:cxnLst/>
              <a:rect r="r" b="b" t="t" l="l"/>
              <a:pathLst>
                <a:path h="5858329" w="9241648">
                  <a:moveTo>
                    <a:pt x="0" y="0"/>
                  </a:moveTo>
                  <a:lnTo>
                    <a:pt x="9241648" y="0"/>
                  </a:lnTo>
                  <a:lnTo>
                    <a:pt x="9241648" y="5858329"/>
                  </a:lnTo>
                  <a:lnTo>
                    <a:pt x="0" y="5858329"/>
                  </a:lnTo>
                  <a:close/>
                </a:path>
              </a:pathLst>
            </a:custGeom>
            <a:gradFill rotWithShape="true">
              <a:gsLst>
                <a:gs pos="0">
                  <a:srgbClr val="055B76">
                    <a:alpha val="100000"/>
                  </a:srgbClr>
                </a:gs>
                <a:gs pos="100000">
                  <a:srgbClr val="050A3B">
                    <a:alpha val="62000"/>
                  </a:srgbClr>
                </a:gs>
              </a:gsLst>
              <a:path path="circle">
                <a:fillToRect l="0" r="100000" t="0" b="100000"/>
              </a:path>
              <a:tileRect r="0" l="-100000" b="0" t="-10000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9241648" cy="5867854"/>
            </a:xfrm>
            <a:prstGeom prst="rect">
              <a:avLst/>
            </a:prstGeom>
          </p:spPr>
          <p:txBody>
            <a:bodyPr anchor="ctr" rtlCol="false" tIns="28575" lIns="28575" bIns="28575" rIns="28575"/>
            <a:lstStyle/>
            <a:p>
              <a:pPr algn="ctr">
                <a:lnSpc>
                  <a:spcPts val="1496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8357739">
            <a:off x="-4162317" y="2274991"/>
            <a:ext cx="13464531" cy="8920252"/>
          </a:xfrm>
          <a:custGeom>
            <a:avLst/>
            <a:gdLst/>
            <a:ahLst/>
            <a:cxnLst/>
            <a:rect r="r" b="b" t="t" l="l"/>
            <a:pathLst>
              <a:path h="8920252" w="13464531">
                <a:moveTo>
                  <a:pt x="0" y="0"/>
                </a:moveTo>
                <a:lnTo>
                  <a:pt x="13464531" y="0"/>
                </a:lnTo>
                <a:lnTo>
                  <a:pt x="13464531" y="8920252"/>
                </a:lnTo>
                <a:lnTo>
                  <a:pt x="0" y="89202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13538791" y="-490246"/>
            <a:ext cx="5633746" cy="5633746"/>
          </a:xfrm>
          <a:custGeom>
            <a:avLst/>
            <a:gdLst/>
            <a:ahLst/>
            <a:cxnLst/>
            <a:rect r="r" b="b" t="t" l="l"/>
            <a:pathLst>
              <a:path h="5633746" w="5633746">
                <a:moveTo>
                  <a:pt x="0" y="0"/>
                </a:moveTo>
                <a:lnTo>
                  <a:pt x="5633746" y="0"/>
                </a:lnTo>
                <a:lnTo>
                  <a:pt x="5633746" y="5633746"/>
                </a:lnTo>
                <a:lnTo>
                  <a:pt x="0" y="56337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92467" y="1528410"/>
            <a:ext cx="5397707" cy="4500338"/>
          </a:xfrm>
          <a:custGeom>
            <a:avLst/>
            <a:gdLst/>
            <a:ahLst/>
            <a:cxnLst/>
            <a:rect r="r" b="b" t="t" l="l"/>
            <a:pathLst>
              <a:path h="4500338" w="5397707">
                <a:moveTo>
                  <a:pt x="0" y="0"/>
                </a:moveTo>
                <a:lnTo>
                  <a:pt x="5397707" y="0"/>
                </a:lnTo>
                <a:lnTo>
                  <a:pt x="5397707" y="4500338"/>
                </a:lnTo>
                <a:lnTo>
                  <a:pt x="0" y="45003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19116" y="4983333"/>
            <a:ext cx="778726" cy="888703"/>
          </a:xfrm>
          <a:custGeom>
            <a:avLst/>
            <a:gdLst/>
            <a:ahLst/>
            <a:cxnLst/>
            <a:rect r="r" b="b" t="t" l="l"/>
            <a:pathLst>
              <a:path h="888703" w="778726">
                <a:moveTo>
                  <a:pt x="0" y="0"/>
                </a:moveTo>
                <a:lnTo>
                  <a:pt x="778726" y="0"/>
                </a:lnTo>
                <a:lnTo>
                  <a:pt x="778726" y="888703"/>
                </a:lnTo>
                <a:lnTo>
                  <a:pt x="0" y="8887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277410" y="3453576"/>
            <a:ext cx="778726" cy="888703"/>
          </a:xfrm>
          <a:custGeom>
            <a:avLst/>
            <a:gdLst/>
            <a:ahLst/>
            <a:cxnLst/>
            <a:rect r="r" b="b" t="t" l="l"/>
            <a:pathLst>
              <a:path h="888703" w="778726">
                <a:moveTo>
                  <a:pt x="0" y="0"/>
                </a:moveTo>
                <a:lnTo>
                  <a:pt x="778727" y="0"/>
                </a:lnTo>
                <a:lnTo>
                  <a:pt x="778727" y="888703"/>
                </a:lnTo>
                <a:lnTo>
                  <a:pt x="0" y="8887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81395" y="1839339"/>
            <a:ext cx="778726" cy="888703"/>
          </a:xfrm>
          <a:custGeom>
            <a:avLst/>
            <a:gdLst/>
            <a:ahLst/>
            <a:cxnLst/>
            <a:rect r="r" b="b" t="t" l="l"/>
            <a:pathLst>
              <a:path h="888703" w="778726">
                <a:moveTo>
                  <a:pt x="0" y="0"/>
                </a:moveTo>
                <a:lnTo>
                  <a:pt x="778726" y="0"/>
                </a:lnTo>
                <a:lnTo>
                  <a:pt x="778726" y="888704"/>
                </a:lnTo>
                <a:lnTo>
                  <a:pt x="0" y="8887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2" id="12">
            <a:hlinkClick action="ppaction://media"/>
          </p:cNvPr>
          <p:cNvPicPr>
            <a:picLocks noChangeAspect="true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8235135" y="2283691"/>
            <a:ext cx="9024165" cy="5076093"/>
          </a:xfrm>
          <a:prstGeom prst="rect">
            <a:avLst/>
          </a:prstGeom>
        </p:spPr>
      </p:pic>
      <p:sp>
        <p:nvSpPr>
          <p:cNvPr name="Freeform 13" id="13"/>
          <p:cNvSpPr/>
          <p:nvPr/>
        </p:nvSpPr>
        <p:spPr>
          <a:xfrm flipH="false" flipV="false" rot="0">
            <a:off x="8123016" y="7990404"/>
            <a:ext cx="9754888" cy="1024263"/>
          </a:xfrm>
          <a:custGeom>
            <a:avLst/>
            <a:gdLst/>
            <a:ahLst/>
            <a:cxnLst/>
            <a:rect r="r" b="b" t="t" l="l"/>
            <a:pathLst>
              <a:path h="1024263" w="9754888">
                <a:moveTo>
                  <a:pt x="0" y="0"/>
                </a:moveTo>
                <a:lnTo>
                  <a:pt x="9754888" y="0"/>
                </a:lnTo>
                <a:lnTo>
                  <a:pt x="9754888" y="1024263"/>
                </a:lnTo>
                <a:lnTo>
                  <a:pt x="0" y="10242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32812" y="-8809"/>
            <a:ext cx="11103588" cy="1073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69"/>
              </a:lnSpc>
              <a:spcBef>
                <a:spcPct val="0"/>
              </a:spcBef>
            </a:pPr>
            <a:r>
              <a:rPr lang="en-US" sz="612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Жасанды интеллект рөлі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610000" y="3379167"/>
            <a:ext cx="2930061" cy="1344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92"/>
              </a:lnSpc>
            </a:pPr>
            <a:r>
              <a:rPr lang="en-US" sz="2566">
                <a:solidFill>
                  <a:srgbClr val="0449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мәселелерді анықтайды</a:t>
            </a:r>
          </a:p>
          <a:p>
            <a:pPr algn="l">
              <a:lnSpc>
                <a:spcPts val="3592"/>
              </a:lnSpc>
              <a:spcBef>
                <a:spcPct val="0"/>
              </a:spcBef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14579740" y="8366393"/>
            <a:ext cx="3003081" cy="648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93"/>
              </a:lnSpc>
            </a:pPr>
            <a:r>
              <a:rPr lang="en-US" sz="1852" b="true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Бұл — басқару интеллектісі</a:t>
            </a:r>
          </a:p>
          <a:p>
            <a:pPr algn="l">
              <a:lnSpc>
                <a:spcPts val="2593"/>
              </a:lnSpc>
              <a:spcBef>
                <a:spcPct val="0"/>
              </a:spcBef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3419356" y="4979074"/>
            <a:ext cx="3398908" cy="915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7"/>
              </a:lnSpc>
              <a:spcBef>
                <a:spcPct val="0"/>
              </a:spcBef>
            </a:pPr>
            <a:r>
              <a:rPr lang="en-US" sz="2597">
                <a:solidFill>
                  <a:srgbClr val="0449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шешім қабылдауды жеңілдетеді.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343183" y="1671060"/>
            <a:ext cx="2930061" cy="1344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92"/>
              </a:lnSpc>
            </a:pPr>
            <a:r>
              <a:rPr lang="en-US" sz="2566">
                <a:solidFill>
                  <a:srgbClr val="0449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деректерді  талдайды</a:t>
            </a:r>
          </a:p>
          <a:p>
            <a:pPr algn="l">
              <a:lnSpc>
                <a:spcPts val="3592"/>
              </a:lnSpc>
              <a:spcBef>
                <a:spcPct val="0"/>
              </a:spcBef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8234486" y="8366393"/>
            <a:ext cx="3337490" cy="648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93"/>
              </a:lnSpc>
            </a:pPr>
            <a:r>
              <a:rPr lang="en-US" sz="1852" b="true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Бұл — жәй цифрлық база емес</a:t>
            </a:r>
          </a:p>
          <a:p>
            <a:pPr algn="l">
              <a:lnSpc>
                <a:spcPts val="2593"/>
              </a:lnSpc>
              <a:spcBef>
                <a:spcPct val="0"/>
              </a:spcBef>
            </a:pP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-1713216"/>
            <a:ext cx="19737779" cy="12511881"/>
            <a:chOff x="0" y="0"/>
            <a:chExt cx="9241648" cy="585832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241648" cy="5858329"/>
            </a:xfrm>
            <a:custGeom>
              <a:avLst/>
              <a:gdLst/>
              <a:ahLst/>
              <a:cxnLst/>
              <a:rect r="r" b="b" t="t" l="l"/>
              <a:pathLst>
                <a:path h="5858329" w="9241648">
                  <a:moveTo>
                    <a:pt x="0" y="0"/>
                  </a:moveTo>
                  <a:lnTo>
                    <a:pt x="9241648" y="0"/>
                  </a:lnTo>
                  <a:lnTo>
                    <a:pt x="9241648" y="5858329"/>
                  </a:lnTo>
                  <a:lnTo>
                    <a:pt x="0" y="5858329"/>
                  </a:lnTo>
                  <a:close/>
                </a:path>
              </a:pathLst>
            </a:custGeom>
            <a:gradFill rotWithShape="true">
              <a:gsLst>
                <a:gs pos="0">
                  <a:srgbClr val="055B76">
                    <a:alpha val="100000"/>
                  </a:srgbClr>
                </a:gs>
                <a:gs pos="100000">
                  <a:srgbClr val="050A3B">
                    <a:alpha val="62000"/>
                  </a:srgbClr>
                </a:gs>
              </a:gsLst>
              <a:path path="circle">
                <a:fillToRect l="0" r="100000" t="0" b="100000"/>
              </a:path>
              <a:tileRect r="0" l="-100000" b="0" t="-10000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9241648" cy="5867854"/>
            </a:xfrm>
            <a:prstGeom prst="rect">
              <a:avLst/>
            </a:prstGeom>
          </p:spPr>
          <p:txBody>
            <a:bodyPr anchor="ctr" rtlCol="false" tIns="28575" lIns="28575" bIns="28575" rIns="28575"/>
            <a:lstStyle/>
            <a:p>
              <a:pPr algn="ctr">
                <a:lnSpc>
                  <a:spcPts val="1496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2997558">
            <a:off x="8775169" y="-2365931"/>
            <a:ext cx="11888703" cy="7876266"/>
          </a:xfrm>
          <a:custGeom>
            <a:avLst/>
            <a:gdLst/>
            <a:ahLst/>
            <a:cxnLst/>
            <a:rect r="r" b="b" t="t" l="l"/>
            <a:pathLst>
              <a:path h="7876266" w="11888703">
                <a:moveTo>
                  <a:pt x="0" y="0"/>
                </a:moveTo>
                <a:lnTo>
                  <a:pt x="11888703" y="0"/>
                </a:lnTo>
                <a:lnTo>
                  <a:pt x="11888703" y="7876266"/>
                </a:lnTo>
                <a:lnTo>
                  <a:pt x="0" y="78762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true" rot="-5400000">
            <a:off x="-1093106" y="4542724"/>
            <a:ext cx="5633746" cy="5633746"/>
          </a:xfrm>
          <a:custGeom>
            <a:avLst/>
            <a:gdLst/>
            <a:ahLst/>
            <a:cxnLst/>
            <a:rect r="r" b="b" t="t" l="l"/>
            <a:pathLst>
              <a:path h="5633746" w="5633746">
                <a:moveTo>
                  <a:pt x="5633746" y="5633746"/>
                </a:moveTo>
                <a:lnTo>
                  <a:pt x="0" y="5633746"/>
                </a:lnTo>
                <a:lnTo>
                  <a:pt x="0" y="0"/>
                </a:lnTo>
                <a:lnTo>
                  <a:pt x="5633746" y="0"/>
                </a:lnTo>
                <a:lnTo>
                  <a:pt x="5633746" y="563374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20417" y="1656224"/>
            <a:ext cx="3770209" cy="706914"/>
          </a:xfrm>
          <a:custGeom>
            <a:avLst/>
            <a:gdLst/>
            <a:ahLst/>
            <a:cxnLst/>
            <a:rect r="r" b="b" t="t" l="l"/>
            <a:pathLst>
              <a:path h="706914" w="3770209">
                <a:moveTo>
                  <a:pt x="0" y="0"/>
                </a:moveTo>
                <a:lnTo>
                  <a:pt x="3770209" y="0"/>
                </a:lnTo>
                <a:lnTo>
                  <a:pt x="3770209" y="706914"/>
                </a:lnTo>
                <a:lnTo>
                  <a:pt x="0" y="7069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9" id="9">
            <a:hlinkClick action="ppaction://media"/>
          </p:cNvPr>
          <p:cNvPicPr>
            <a:picLocks noChangeAspect="true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11">
                  <p14:trim st="37710.0000" end="2550.0000"/>
                </p14:media>
              </p:ext>
            </p:extLst>
          </p:nvPr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9508753" y="4867364"/>
            <a:ext cx="8371592" cy="4308137"/>
          </a:xfrm>
          <a:prstGeom prst="rect">
            <a:avLst/>
          </a:prstGeom>
        </p:spPr>
      </p:pic>
      <p:sp>
        <p:nvSpPr>
          <p:cNvPr name="Freeform 10" id="10"/>
          <p:cNvSpPr/>
          <p:nvPr/>
        </p:nvSpPr>
        <p:spPr>
          <a:xfrm flipH="false" flipV="false" rot="0">
            <a:off x="9666313" y="1712332"/>
            <a:ext cx="3770209" cy="706914"/>
          </a:xfrm>
          <a:custGeom>
            <a:avLst/>
            <a:gdLst/>
            <a:ahLst/>
            <a:cxnLst/>
            <a:rect r="r" b="b" t="t" l="l"/>
            <a:pathLst>
              <a:path h="706914" w="3770209">
                <a:moveTo>
                  <a:pt x="0" y="0"/>
                </a:moveTo>
                <a:lnTo>
                  <a:pt x="3770209" y="0"/>
                </a:lnTo>
                <a:lnTo>
                  <a:pt x="3770209" y="706914"/>
                </a:lnTo>
                <a:lnTo>
                  <a:pt x="0" y="7069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1" id="11">
            <a:hlinkClick action="ppaction://media"/>
          </p:cNvPr>
          <p:cNvPicPr>
            <a:picLocks noChangeAspect="true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3">
                  <p14:trim st="14610.0000" end="25690.0000"/>
                </p14:media>
              </p:ext>
            </p:extLst>
          </p:nvPr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294021" y="4867364"/>
            <a:ext cx="8268729" cy="4255202"/>
          </a:xfrm>
          <a:prstGeom prst="rect">
            <a:avLst/>
          </a:prstGeom>
        </p:spPr>
      </p:pic>
      <p:sp>
        <p:nvSpPr>
          <p:cNvPr name="Freeform 12" id="12"/>
          <p:cNvSpPr/>
          <p:nvPr/>
        </p:nvSpPr>
        <p:spPr>
          <a:xfrm flipH="false" flipV="false" rot="0">
            <a:off x="5043101" y="1656224"/>
            <a:ext cx="3770209" cy="706914"/>
          </a:xfrm>
          <a:custGeom>
            <a:avLst/>
            <a:gdLst/>
            <a:ahLst/>
            <a:cxnLst/>
            <a:rect r="r" b="b" t="t" l="l"/>
            <a:pathLst>
              <a:path h="706914" w="3770209">
                <a:moveTo>
                  <a:pt x="0" y="0"/>
                </a:moveTo>
                <a:lnTo>
                  <a:pt x="3770209" y="0"/>
                </a:lnTo>
                <a:lnTo>
                  <a:pt x="3770209" y="706914"/>
                </a:lnTo>
                <a:lnTo>
                  <a:pt x="0" y="7069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014591" y="1656224"/>
            <a:ext cx="3770209" cy="706914"/>
          </a:xfrm>
          <a:custGeom>
            <a:avLst/>
            <a:gdLst/>
            <a:ahLst/>
            <a:cxnLst/>
            <a:rect r="r" b="b" t="t" l="l"/>
            <a:pathLst>
              <a:path h="706914" w="3770209">
                <a:moveTo>
                  <a:pt x="0" y="0"/>
                </a:moveTo>
                <a:lnTo>
                  <a:pt x="3770209" y="0"/>
                </a:lnTo>
                <a:lnTo>
                  <a:pt x="3770209" y="706914"/>
                </a:lnTo>
                <a:lnTo>
                  <a:pt x="0" y="7069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0" y="1642856"/>
            <a:ext cx="3852358" cy="1092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уақыт үнемделді</a:t>
            </a:r>
          </a:p>
          <a:p>
            <a:pPr algn="ctr">
              <a:lnSpc>
                <a:spcPts val="4759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511503" y="338756"/>
            <a:ext cx="6681710" cy="592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67"/>
              </a:lnSpc>
              <a:spcBef>
                <a:spcPct val="0"/>
              </a:spcBef>
            </a:pPr>
            <a:r>
              <a:rPr lang="en-US" sz="3405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Платформа енгізілгеннен кейін: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413208" y="1675274"/>
            <a:ext cx="3852358" cy="11173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16"/>
              </a:lnSpc>
            </a:pPr>
            <a:r>
              <a:rPr lang="en-US" sz="2612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мәселелер  ерте анықталды</a:t>
            </a:r>
          </a:p>
          <a:p>
            <a:pPr algn="ctr">
              <a:lnSpc>
                <a:spcPts val="3657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4922471" y="1679212"/>
            <a:ext cx="3512884" cy="915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басқару жеңілдеді</a:t>
            </a:r>
          </a:p>
          <a:p>
            <a:pPr algn="ctr">
              <a:lnSpc>
                <a:spcPts val="3639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14238649" y="1665749"/>
            <a:ext cx="3322093" cy="10181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76"/>
              </a:lnSpc>
            </a:pPr>
            <a:r>
              <a:rPr lang="en-US" sz="241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студенттермен жеке жұмыс күшейді</a:t>
            </a:r>
          </a:p>
          <a:p>
            <a:pPr algn="ctr">
              <a:lnSpc>
                <a:spcPts val="2676"/>
              </a:lnSpc>
            </a:pP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019880" y="-825923"/>
            <a:ext cx="19737779" cy="12511881"/>
            <a:chOff x="0" y="0"/>
            <a:chExt cx="9241648" cy="585832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241648" cy="5858329"/>
            </a:xfrm>
            <a:custGeom>
              <a:avLst/>
              <a:gdLst/>
              <a:ahLst/>
              <a:cxnLst/>
              <a:rect r="r" b="b" t="t" l="l"/>
              <a:pathLst>
                <a:path h="5858329" w="9241648">
                  <a:moveTo>
                    <a:pt x="0" y="0"/>
                  </a:moveTo>
                  <a:lnTo>
                    <a:pt x="9241648" y="0"/>
                  </a:lnTo>
                  <a:lnTo>
                    <a:pt x="9241648" y="5858329"/>
                  </a:lnTo>
                  <a:lnTo>
                    <a:pt x="0" y="5858329"/>
                  </a:lnTo>
                  <a:close/>
                </a:path>
              </a:pathLst>
            </a:custGeom>
            <a:gradFill rotWithShape="true">
              <a:gsLst>
                <a:gs pos="0">
                  <a:srgbClr val="055B76">
                    <a:alpha val="100000"/>
                  </a:srgbClr>
                </a:gs>
                <a:gs pos="100000">
                  <a:srgbClr val="050A3B">
                    <a:alpha val="62000"/>
                  </a:srgbClr>
                </a:gs>
              </a:gsLst>
              <a:path path="circle">
                <a:fillToRect l="0" r="100000" t="0" b="100000"/>
              </a:path>
              <a:tileRect r="0" l="-100000" b="0" t="-10000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9241648" cy="5867854"/>
            </a:xfrm>
            <a:prstGeom prst="rect">
              <a:avLst/>
            </a:prstGeom>
          </p:spPr>
          <p:txBody>
            <a:bodyPr anchor="ctr" rtlCol="false" tIns="28575" lIns="28575" bIns="28575" rIns="28575"/>
            <a:lstStyle/>
            <a:p>
              <a:pPr algn="ctr">
                <a:lnSpc>
                  <a:spcPts val="1496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8357739">
            <a:off x="-3008695" y="3215969"/>
            <a:ext cx="13464531" cy="8920252"/>
          </a:xfrm>
          <a:custGeom>
            <a:avLst/>
            <a:gdLst/>
            <a:ahLst/>
            <a:cxnLst/>
            <a:rect r="r" b="b" t="t" l="l"/>
            <a:pathLst>
              <a:path h="8920252" w="13464531">
                <a:moveTo>
                  <a:pt x="0" y="0"/>
                </a:moveTo>
                <a:lnTo>
                  <a:pt x="13464531" y="0"/>
                </a:lnTo>
                <a:lnTo>
                  <a:pt x="13464531" y="8920252"/>
                </a:lnTo>
                <a:lnTo>
                  <a:pt x="0" y="89202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13538791" y="-490246"/>
            <a:ext cx="5633746" cy="5633746"/>
          </a:xfrm>
          <a:custGeom>
            <a:avLst/>
            <a:gdLst/>
            <a:ahLst/>
            <a:cxnLst/>
            <a:rect r="r" b="b" t="t" l="l"/>
            <a:pathLst>
              <a:path h="5633746" w="5633746">
                <a:moveTo>
                  <a:pt x="0" y="0"/>
                </a:moveTo>
                <a:lnTo>
                  <a:pt x="5633746" y="0"/>
                </a:lnTo>
                <a:lnTo>
                  <a:pt x="5633746" y="5633746"/>
                </a:lnTo>
                <a:lnTo>
                  <a:pt x="0" y="56337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44324" y="-126479"/>
            <a:ext cx="8747749" cy="2453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89"/>
              </a:lnSpc>
            </a:pPr>
            <a:r>
              <a:rPr lang="en-US" sz="692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Бүгін бізде таңдау бар:</a:t>
            </a:r>
          </a:p>
          <a:p>
            <a:pPr algn="l">
              <a:lnSpc>
                <a:spcPts val="9689"/>
              </a:lnSpc>
              <a:spcBef>
                <a:spcPct val="0"/>
              </a:spcBef>
            </a:pP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339045" y="626564"/>
            <a:ext cx="8929757" cy="926462"/>
          </a:xfrm>
          <a:custGeom>
            <a:avLst/>
            <a:gdLst/>
            <a:ahLst/>
            <a:cxnLst/>
            <a:rect r="r" b="b" t="t" l="l"/>
            <a:pathLst>
              <a:path h="926462" w="8929757">
                <a:moveTo>
                  <a:pt x="0" y="0"/>
                </a:moveTo>
                <a:lnTo>
                  <a:pt x="8929757" y="0"/>
                </a:lnTo>
                <a:lnTo>
                  <a:pt x="8929757" y="926462"/>
                </a:lnTo>
                <a:lnTo>
                  <a:pt x="0" y="9264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3572627" y="3275556"/>
            <a:ext cx="4029212" cy="5246370"/>
            <a:chOff x="0" y="0"/>
            <a:chExt cx="14630400" cy="190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604520" y="545084"/>
              <a:ext cx="13421360" cy="17959831"/>
            </a:xfrm>
            <a:custGeom>
              <a:avLst/>
              <a:gdLst/>
              <a:ahLst/>
              <a:cxnLst/>
              <a:rect r="r" b="b" t="t" l="l"/>
              <a:pathLst>
                <a:path h="17959831" w="13421360">
                  <a:moveTo>
                    <a:pt x="13421360" y="17959831"/>
                  </a:moveTo>
                  <a:lnTo>
                    <a:pt x="0" y="17959831"/>
                  </a:lnTo>
                  <a:lnTo>
                    <a:pt x="0" y="0"/>
                  </a:lnTo>
                  <a:lnTo>
                    <a:pt x="13421360" y="0"/>
                  </a:lnTo>
                  <a:lnTo>
                    <a:pt x="13421360" y="17959831"/>
                  </a:lnTo>
                  <a:close/>
                </a:path>
              </a:pathLst>
            </a:custGeom>
            <a:blipFill>
              <a:blip r:embed="rId9"/>
              <a:stretch>
                <a:fillRect l="-22818" t="0" r="-115075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4630400" cy="19050000"/>
            </a:xfrm>
            <a:custGeom>
              <a:avLst/>
              <a:gdLst/>
              <a:ahLst/>
              <a:cxnLst/>
              <a:rect r="r" b="b" t="t" l="l"/>
              <a:pathLst>
                <a:path h="19050000" w="14630400">
                  <a:moveTo>
                    <a:pt x="14630400" y="19050000"/>
                  </a:moveTo>
                  <a:lnTo>
                    <a:pt x="0" y="19050000"/>
                  </a:lnTo>
                  <a:lnTo>
                    <a:pt x="0" y="0"/>
                  </a:lnTo>
                  <a:lnTo>
                    <a:pt x="14630400" y="0"/>
                  </a:lnTo>
                  <a:lnTo>
                    <a:pt x="14630400" y="19050000"/>
                  </a:lnTo>
                  <a:close/>
                </a:path>
              </a:pathLst>
            </a:custGeom>
            <a:blipFill>
              <a:blip r:embed="rId10"/>
              <a:stretch>
                <a:fillRect l="0" t="-32" r="0" b="-32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339045" y="2114343"/>
            <a:ext cx="6292297" cy="3609186"/>
            <a:chOff x="0" y="0"/>
            <a:chExt cx="7981950" cy="457835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765810" y="21590"/>
              <a:ext cx="6451600" cy="4326890"/>
            </a:xfrm>
            <a:custGeom>
              <a:avLst/>
              <a:gdLst/>
              <a:ahLst/>
              <a:cxnLst/>
              <a:rect r="r" b="b" t="t" l="l"/>
              <a:pathLst>
                <a:path h="4326890" w="645160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981950" cy="4542790"/>
            </a:xfrm>
            <a:custGeom>
              <a:avLst/>
              <a:gdLst/>
              <a:ahLst/>
              <a:cxnLst/>
              <a:rect r="r" b="b" t="t" l="l"/>
              <a:pathLst>
                <a:path h="4542790" w="798195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FCE9D8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3460750" y="4349750"/>
              <a:ext cx="1059180" cy="96520"/>
            </a:xfrm>
            <a:custGeom>
              <a:avLst/>
              <a:gdLst/>
              <a:ahLst/>
              <a:cxnLst/>
              <a:rect r="r" b="b" t="t" l="l"/>
              <a:pathLst>
                <a:path h="96520" w="105918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E4C8B0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63830" y="4542790"/>
              <a:ext cx="7654290" cy="35560"/>
            </a:xfrm>
            <a:custGeom>
              <a:avLst/>
              <a:gdLst/>
              <a:ahLst/>
              <a:cxnLst/>
              <a:rect r="r" b="b" t="t" l="l"/>
              <a:pathLst>
                <a:path h="35560" w="765429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4C8B0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962660" y="276860"/>
              <a:ext cx="6055360" cy="3789680"/>
            </a:xfrm>
            <a:custGeom>
              <a:avLst/>
              <a:gdLst/>
              <a:ahLst/>
              <a:cxnLst/>
              <a:rect r="r" b="b" t="t" l="l"/>
              <a:pathLst>
                <a:path h="3789680" w="605536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9"/>
              <a:stretch>
                <a:fillRect l="-5630" t="0" r="-5630" b="0"/>
              </a:stretch>
            </a:blipFill>
          </p:spPr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-689782">
            <a:off x="2164184" y="6048143"/>
            <a:ext cx="1872095" cy="3704262"/>
            <a:chOff x="0" y="0"/>
            <a:chExt cx="2620010" cy="518414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85420" y="156210"/>
              <a:ext cx="2250453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0453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9"/>
              <a:stretch>
                <a:fillRect l="-47075" t="0" r="-238174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B5B5B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579738" y="187960"/>
              <a:ext cx="63785" cy="63501"/>
            </a:xfrm>
            <a:custGeom>
              <a:avLst/>
              <a:gdLst/>
              <a:ahLst/>
              <a:cxnLst/>
              <a:rect r="r" b="b" t="t" l="l"/>
              <a:pathLst>
                <a:path h="63501" w="63785">
                  <a:moveTo>
                    <a:pt x="31892" y="0"/>
                  </a:moveTo>
                  <a:cubicBezTo>
                    <a:pt x="20515" y="-51"/>
                    <a:pt x="9980" y="5989"/>
                    <a:pt x="4277" y="15834"/>
                  </a:cubicBezTo>
                  <a:cubicBezTo>
                    <a:pt x="-1426" y="25678"/>
                    <a:pt x="-1426" y="37822"/>
                    <a:pt x="4277" y="47666"/>
                  </a:cubicBezTo>
                  <a:cubicBezTo>
                    <a:pt x="9980" y="57511"/>
                    <a:pt x="20515" y="63551"/>
                    <a:pt x="31892" y="63500"/>
                  </a:cubicBezTo>
                  <a:cubicBezTo>
                    <a:pt x="43269" y="63551"/>
                    <a:pt x="53804" y="57511"/>
                    <a:pt x="59507" y="47666"/>
                  </a:cubicBezTo>
                  <a:cubicBezTo>
                    <a:pt x="65210" y="37822"/>
                    <a:pt x="65210" y="25678"/>
                    <a:pt x="59507" y="15834"/>
                  </a:cubicBezTo>
                  <a:cubicBezTo>
                    <a:pt x="53804" y="5989"/>
                    <a:pt x="43269" y="-51"/>
                    <a:pt x="31892" y="0"/>
                  </a:cubicBezTo>
                  <a:close/>
                </a:path>
              </a:pathLst>
            </a:custGeom>
            <a:solidFill>
              <a:srgbClr val="5B5B5B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EBCEB5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EBCEB5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EBCEB5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EBCEB5"/>
            </a:solid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FCE9D8"/>
            </a:solidFill>
          </p:spPr>
        </p:sp>
      </p:grpSp>
      <p:grpSp>
        <p:nvGrpSpPr>
          <p:cNvPr name="Group 29" id="29"/>
          <p:cNvGrpSpPr>
            <a:grpSpLocks noChangeAspect="true"/>
          </p:cNvGrpSpPr>
          <p:nvPr/>
        </p:nvGrpSpPr>
        <p:grpSpPr>
          <a:xfrm rot="0">
            <a:off x="7218557" y="4655310"/>
            <a:ext cx="5733019" cy="4602990"/>
            <a:chOff x="0" y="0"/>
            <a:chExt cx="7467600" cy="599567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7467600" cy="4513580"/>
            </a:xfrm>
            <a:custGeom>
              <a:avLst/>
              <a:gdLst/>
              <a:ahLst/>
              <a:cxnLst/>
              <a:rect r="r" b="b" t="t" l="l"/>
              <a:pathLst>
                <a:path h="4513580" w="746760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0" y="4514850"/>
              <a:ext cx="7467600" cy="695960"/>
            </a:xfrm>
            <a:custGeom>
              <a:avLst/>
              <a:gdLst/>
              <a:ahLst/>
              <a:cxnLst/>
              <a:rect r="r" b="b" t="t" l="l"/>
              <a:pathLst>
                <a:path h="695960" w="746760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2434265" y="5210810"/>
              <a:ext cx="2596530" cy="786130"/>
            </a:xfrm>
            <a:custGeom>
              <a:avLst/>
              <a:gdLst/>
              <a:ahLst/>
              <a:cxnLst/>
              <a:rect r="r" b="b" t="t" l="l"/>
              <a:pathLst>
                <a:path h="786130" w="2596530">
                  <a:moveTo>
                    <a:pt x="1253815" y="0"/>
                  </a:moveTo>
                  <a:lnTo>
                    <a:pt x="448635" y="0"/>
                  </a:lnTo>
                  <a:cubicBezTo>
                    <a:pt x="448635" y="0"/>
                    <a:pt x="424505" y="370840"/>
                    <a:pt x="399105" y="525780"/>
                  </a:cubicBezTo>
                  <a:cubicBezTo>
                    <a:pt x="354655" y="791210"/>
                    <a:pt x="82875" y="706120"/>
                    <a:pt x="5405" y="762000"/>
                  </a:cubicBezTo>
                  <a:cubicBezTo>
                    <a:pt x="-4755" y="769620"/>
                    <a:pt x="325" y="786130"/>
                    <a:pt x="13025" y="786130"/>
                  </a:cubicBezTo>
                  <a:lnTo>
                    <a:pt x="2583505" y="786130"/>
                  </a:lnTo>
                  <a:cubicBezTo>
                    <a:pt x="2596205" y="786130"/>
                    <a:pt x="2601285" y="769620"/>
                    <a:pt x="2591125" y="762000"/>
                  </a:cubicBezTo>
                  <a:cubicBezTo>
                    <a:pt x="2513655" y="706120"/>
                    <a:pt x="2241875" y="791210"/>
                    <a:pt x="2197425" y="525780"/>
                  </a:cubicBezTo>
                  <a:cubicBezTo>
                    <a:pt x="2172025" y="370840"/>
                    <a:pt x="2147895" y="0"/>
                    <a:pt x="2147895" y="0"/>
                  </a:cubicBezTo>
                  <a:lnTo>
                    <a:pt x="1253815" y="0"/>
                  </a:lnTo>
                  <a:close/>
                </a:path>
              </a:pathLst>
            </a:custGeom>
            <a:solidFill>
              <a:srgbClr val="BBBBBB"/>
            </a:solid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314960" y="353060"/>
              <a:ext cx="6827520" cy="3835400"/>
            </a:xfrm>
            <a:custGeom>
              <a:avLst/>
              <a:gdLst/>
              <a:ahLst/>
              <a:cxnLst/>
              <a:rect r="r" b="b" t="t" l="l"/>
              <a:pathLst>
                <a:path h="3835400" w="682752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9"/>
              <a:stretch>
                <a:fillRect l="0" t="-66" r="0" b="-66"/>
              </a:stretch>
            </a:blipFill>
          </p:spPr>
        </p:sp>
      </p:grpSp>
      <p:sp>
        <p:nvSpPr>
          <p:cNvPr name="TextBox 34" id="34"/>
          <p:cNvSpPr txBox="true"/>
          <p:nvPr/>
        </p:nvSpPr>
        <p:spPr>
          <a:xfrm rot="0">
            <a:off x="9268802" y="1467301"/>
            <a:ext cx="8607649" cy="12083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77"/>
              </a:lnSpc>
            </a:pPr>
            <a:r>
              <a:rPr lang="en-US" sz="3412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Ақпарат жинау немесе ақпаратпен басқару.</a:t>
            </a:r>
          </a:p>
          <a:p>
            <a:pPr algn="l">
              <a:lnSpc>
                <a:spcPts val="4777"/>
              </a:lnSpc>
              <a:spcBef>
                <a:spcPct val="0"/>
              </a:spcBef>
            </a:pPr>
          </a:p>
        </p:txBody>
      </p:sp>
      <p:sp>
        <p:nvSpPr>
          <p:cNvPr name="TextBox 35" id="35"/>
          <p:cNvSpPr txBox="true"/>
          <p:nvPr/>
        </p:nvSpPr>
        <p:spPr>
          <a:xfrm rot="0">
            <a:off x="10329043" y="2240902"/>
            <a:ext cx="8279572" cy="566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94"/>
              </a:lnSpc>
              <a:spcBef>
                <a:spcPct val="0"/>
              </a:spcBef>
            </a:pPr>
            <a:r>
              <a:rPr lang="en-US" sz="321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Біз ақпаратпен </a:t>
            </a:r>
            <a:r>
              <a:rPr lang="en-US" sz="3210" b="true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басқаруды таңдадық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DAHGvOdD16U</dc:identifier>
  <dcterms:modified xsi:type="dcterms:W3CDTF">2011-08-01T06:04:30Z</dcterms:modified>
  <cp:revision>1</cp:revision>
  <dc:title>Бүгінгі таңда білім беру жүйесі түбегейлі өзгерді.</dc:title>
</cp:coreProperties>
</file>