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5" r:id="rId16"/>
    <p:sldId id="276" r:id="rId17"/>
    <p:sldId id="277" r:id="rId18"/>
    <p:sldId id="278" r:id="rId19"/>
    <p:sldId id="27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AFA"/>
    <a:srgbClr val="FF004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138" autoAdjust="0"/>
    <p:restoredTop sz="94660"/>
  </p:normalViewPr>
  <p:slideViewPr>
    <p:cSldViewPr snapToGrid="0">
      <p:cViewPr>
        <p:scale>
          <a:sx n="75" d="100"/>
          <a:sy n="75" d="100"/>
        </p:scale>
        <p:origin x="-1764" y="-3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874012"/>
      </p:ext>
    </p:extLst>
  </p:cSld>
  <p:clrMapOvr>
    <a:masterClrMapping/>
  </p:clrMapOvr>
  <p:transition advTm="180000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004135"/>
      </p:ext>
    </p:extLst>
  </p:cSld>
  <p:clrMapOvr>
    <a:masterClrMapping/>
  </p:clrMapOvr>
  <p:transition advTm="18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7074333"/>
      </p:ext>
    </p:extLst>
  </p:cSld>
  <p:clrMapOvr>
    <a:masterClrMapping/>
  </p:clrMapOvr>
  <p:transition advTm="18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44265546"/>
      </p:ext>
    </p:extLst>
  </p:cSld>
  <p:clrMapOvr>
    <a:masterClrMapping/>
  </p:clrMapOvr>
  <p:transition advTm="180000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9550234"/>
      </p:ext>
    </p:extLst>
  </p:cSld>
  <p:clrMapOvr>
    <a:masterClrMapping/>
  </p:clrMapOvr>
  <p:transition advTm="18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9083979"/>
      </p:ext>
    </p:extLst>
  </p:cSld>
  <p:clrMapOvr>
    <a:masterClrMapping/>
  </p:clrMapOvr>
  <p:transition advTm="18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86000564"/>
      </p:ext>
    </p:extLst>
  </p:cSld>
  <p:clrMapOvr>
    <a:masterClrMapping/>
  </p:clrMapOvr>
  <p:transition advTm="18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04350927"/>
      </p:ext>
    </p:extLst>
  </p:cSld>
  <p:clrMapOvr>
    <a:masterClrMapping/>
  </p:clrMapOvr>
  <p:transition advTm="18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4920567"/>
      </p:ext>
    </p:extLst>
  </p:cSld>
  <p:clrMapOvr>
    <a:masterClrMapping/>
  </p:clrMapOvr>
  <p:transition advTm="18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91012904"/>
      </p:ext>
    </p:extLst>
  </p:cSld>
  <p:clrMapOvr>
    <a:masterClrMapping/>
  </p:clrMapOvr>
  <p:transition advTm="18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4140566"/>
      </p:ext>
    </p:extLst>
  </p:cSld>
  <p:clrMapOvr>
    <a:masterClrMapping/>
  </p:clrMapOvr>
  <p:transition advTm="18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180000"/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7" Type="http://schemas.openxmlformats.org/officeDocument/2006/relationships/image" Target="../media/image90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jpeg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jpeg"/><Relationship Id="rId3" Type="http://schemas.openxmlformats.org/officeDocument/2006/relationships/image" Target="../media/image92.jpeg"/><Relationship Id="rId7" Type="http://schemas.openxmlformats.org/officeDocument/2006/relationships/image" Target="../media/image96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jpeg"/><Relationship Id="rId5" Type="http://schemas.openxmlformats.org/officeDocument/2006/relationships/image" Target="../media/image94.jpeg"/><Relationship Id="rId4" Type="http://schemas.openxmlformats.org/officeDocument/2006/relationships/image" Target="../media/image9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осмс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4000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52614"/>
            <a:ext cx="9144000" cy="138248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kumimoji="0" lang="kk-KZ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Міндетті әлеуметтік медициналық сақтандыру жүйесін енгізу мәселелері бойынша </a:t>
            </a:r>
          </a:p>
          <a:p>
            <a:pPr algn="ctr"/>
            <a:r>
              <a:rPr kumimoji="0" lang="kk-KZ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“</a:t>
            </a:r>
            <a:r>
              <a:rPr lang="kk-KZ" sz="1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№9 Қалалық емханасы”, “Жамбыл облыстық психикалық  аурулар диспансері” ШЖҚ МКК</a:t>
            </a:r>
            <a:r>
              <a:rPr lang="ru-RU" sz="1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kk-KZ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орта медициналық қызметкерлері арасында ақпараттық - түсіндіру жұмыстарын жүргізген оқытушы тренерлер  - </a:t>
            </a:r>
            <a:r>
              <a:rPr lang="kk-KZ" sz="1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Мадимарова Б.С., Серкебаева А.К., Рапилханова  А.С.</a:t>
            </a:r>
            <a:endParaRPr lang="ru-RU" sz="17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7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7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854" y="2210811"/>
            <a:ext cx="2917266" cy="200197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94491" y="2188040"/>
            <a:ext cx="2937045" cy="199208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20720" y="2169339"/>
            <a:ext cx="2937046" cy="197812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53249" y="4531535"/>
            <a:ext cx="2948619" cy="197812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0064" y="4585834"/>
            <a:ext cx="3034165" cy="196736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8860" y="4596721"/>
            <a:ext cx="2841283" cy="186939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advTm="4000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77800" y="25400"/>
            <a:ext cx="8585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48200" algn="l"/>
              </a:tabLst>
            </a:pP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Міндетті</a:t>
            </a:r>
            <a:r>
              <a:rPr kumimoji="0" lang="kk-KZ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әлеуметтік медициналық сақтандыру </a:t>
            </a: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жүйесін енгізу мәселелері бойынша  “Байзақ аудандық орталық ауруханасының” орта медициналық қызметкерлері арасында ақпараттық - түсіндіру жұмыстарын жүргізген оқытушы тренерлер  - Тлеубаева М.И., Ескебекова З.С., Дүйсембаева Ұ.Е.</a:t>
            </a:r>
            <a:endParaRPr kumimoji="0" lang="kk-KZ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E:\ОСМС\Отчеты по ОСМС РАЙОН\Тлеубаева М.И\БАЙЗАҚ ЦРБ\ФОТО\IMG_854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2751" y="1631109"/>
            <a:ext cx="2781549" cy="23185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E:\ОСМС\Отчеты по ОСМС РАЙОН\Тлеубаева М.И\БАЙЗАҚ ЦРБ\ФОТО\IMG_455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8951" y="4271261"/>
            <a:ext cx="2783445" cy="23073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E:\ОСМС\Отчеты по ОСМС РАЙОН\Тлеубаева М.И\БАЙЗАҚ ЦРБ\ФОТО\IMG_8551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98851" y="1364408"/>
            <a:ext cx="3457241" cy="25080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E:\ОСМС\Отчеты по ОСМС РАЙОН\Тлеубаева М.И\БАЙЗАҚ ЦРБ\ФОТО\M4hXrK3sx5k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11551" y="4107608"/>
            <a:ext cx="3429498" cy="25035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2228" y="3338285"/>
            <a:ext cx="2098729" cy="18142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4000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29028"/>
            <a:ext cx="895531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539750" algn="ctr" fontAlgn="base">
              <a:spcBef>
                <a:spcPct val="0"/>
              </a:spcBef>
              <a:spcAft>
                <a:spcPct val="0"/>
              </a:spcAft>
              <a:tabLst>
                <a:tab pos="4648200" algn="l"/>
              </a:tabLst>
            </a:pPr>
            <a:r>
              <a:rPr lang="kk-KZ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Міндетті  әлеуметтік медициналық сақтандыру </a:t>
            </a: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жүйесін енгізу мәселелері бойынша  "Жамбыл аудандық орталық ауруханасының"  орта медициналық қызметкерлері арасында ақпараттық - түсіндіру жұмыстарын жүргізген  оқытушы тренерлер  -  Тлеубаева М.И., Ескебекова З.С., Дүйсембаева Ұ.Е.</a:t>
            </a:r>
            <a:endParaRPr kumimoji="0" lang="kk-KZ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E:\ОСМС\Отчеты по ОСМС РАЙОН\Тлеубаева М.И\Жамбыл АОА\Фото ЖОА 20.01.2017\8S1b-rCTQU8.jpg"/>
          <p:cNvPicPr/>
          <p:nvPr/>
        </p:nvPicPr>
        <p:blipFill>
          <a:blip r:embed="rId2">
            <a:lum bright="10000" contrast="10000"/>
          </a:blip>
          <a:srcRect/>
          <a:stretch>
            <a:fillRect/>
          </a:stretch>
        </p:blipFill>
        <p:spPr bwMode="auto">
          <a:xfrm>
            <a:off x="299528" y="2021444"/>
            <a:ext cx="3267742" cy="24449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E:\ОСМС\Отчеты по ОСМС РАЙОН\Тлеубаева М.И\Жамбыл АОА\Фото ЖОА 20.01.2017\XbgYL9QvRZk.jpg"/>
          <p:cNvPicPr/>
          <p:nvPr/>
        </p:nvPicPr>
        <p:blipFill>
          <a:blip r:embed="rId3">
            <a:lum bright="10000" contrast="10000"/>
          </a:blip>
          <a:srcRect/>
          <a:stretch>
            <a:fillRect/>
          </a:stretch>
        </p:blipFill>
        <p:spPr bwMode="auto">
          <a:xfrm>
            <a:off x="1409866" y="4902530"/>
            <a:ext cx="2697677" cy="16579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E:\ОСМС\Отчеты по ОСМС РАЙОН\Тлеубаева М.И\Жамбыл АОА\Фото ЖОА 20.01.2017\wy6qdfF1ncg.jpg"/>
          <p:cNvPicPr/>
          <p:nvPr/>
        </p:nvPicPr>
        <p:blipFill>
          <a:blip r:embed="rId4">
            <a:lum bright="10000" contrast="10000"/>
          </a:blip>
          <a:srcRect/>
          <a:stretch>
            <a:fillRect/>
          </a:stretch>
        </p:blipFill>
        <p:spPr bwMode="auto">
          <a:xfrm>
            <a:off x="4639295" y="2104571"/>
            <a:ext cx="2951676" cy="19403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E:\ОСМС\Отчеты по ОСМС РАЙОН\Тлеубаева М.И\Жамбыл АОА\Фото ЖОА 20.01.2017\2017-01-20 10.50.20.JPG"/>
          <p:cNvPicPr/>
          <p:nvPr/>
        </p:nvPicPr>
        <p:blipFill>
          <a:blip r:embed="rId5" cstate="print">
            <a:lum bright="10000" contrast="10000"/>
          </a:blip>
          <a:srcRect/>
          <a:stretch>
            <a:fillRect/>
          </a:stretch>
        </p:blipFill>
        <p:spPr bwMode="auto">
          <a:xfrm>
            <a:off x="5256151" y="4368800"/>
            <a:ext cx="3060534" cy="23005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4000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895531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kk-KZ" sz="20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Міндетті  әлеуметтік медициналық сақтандыру </a:t>
            </a:r>
            <a:r>
              <a:rPr lang="kk-KZ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жүйесін енгізу мәселелері бойынша  "Қордай аудандық орталық ауруханасының" орта медициналық қызметкерлері арасында ақпараттық - түсіндіру жұмыстарын жүргізген оқытушы тренерлер - Мадибаримова А.М., Тоқташева Ж.А., Баетова А.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E:\ОСМС\Отчеты по ОСМС РАЙОН\Мадибраимова А.М\ФОТО\498V77M-6Pk.jpg"/>
          <p:cNvPicPr/>
          <p:nvPr/>
        </p:nvPicPr>
        <p:blipFill>
          <a:blip r:embed="rId2" cstate="print">
            <a:lum bright="20000" contrast="30000"/>
          </a:blip>
          <a:srcRect/>
          <a:stretch>
            <a:fillRect/>
          </a:stretch>
        </p:blipFill>
        <p:spPr bwMode="auto">
          <a:xfrm>
            <a:off x="234794" y="2064774"/>
            <a:ext cx="3005696" cy="224833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Рисунок 3" descr="E:\ОСМС\Отчеты по ОСМС РАЙОН\Мадибраимова А.М\ФОТО\VBZHULHZgCk.jpg"/>
          <p:cNvPicPr/>
          <p:nvPr/>
        </p:nvPicPr>
        <p:blipFill>
          <a:blip r:embed="rId3" cstate="print">
            <a:lum bright="20000" contrast="30000"/>
          </a:blip>
          <a:srcRect/>
          <a:stretch>
            <a:fillRect/>
          </a:stretch>
        </p:blipFill>
        <p:spPr bwMode="auto">
          <a:xfrm>
            <a:off x="6033249" y="2043001"/>
            <a:ext cx="3005696" cy="224897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 descr="E:\ОСМС\Отчеты по ОСМС РАЙОН\Мадибраимова А.М\ФОТО\sB-rDo5vygs.jpg"/>
          <p:cNvPicPr/>
          <p:nvPr/>
        </p:nvPicPr>
        <p:blipFill>
          <a:blip r:embed="rId4">
            <a:lum bright="20000" contrast="30000"/>
          </a:blip>
          <a:srcRect/>
          <a:stretch>
            <a:fillRect/>
          </a:stretch>
        </p:blipFill>
        <p:spPr bwMode="auto">
          <a:xfrm>
            <a:off x="6057570" y="4445116"/>
            <a:ext cx="2999346" cy="224833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 descr="E:\ОСМС\Отчеты по ОСМС РАЙОН\Мадибраимова А.М\ФОТО\wshLvSCE-WE.jpg"/>
          <p:cNvPicPr/>
          <p:nvPr/>
        </p:nvPicPr>
        <p:blipFill>
          <a:blip r:embed="rId5" cstate="print">
            <a:lum contrast="20000"/>
          </a:blip>
          <a:srcRect/>
          <a:stretch>
            <a:fillRect/>
          </a:stretch>
        </p:blipFill>
        <p:spPr bwMode="auto">
          <a:xfrm>
            <a:off x="242051" y="4423344"/>
            <a:ext cx="2999346" cy="224833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Рисунок 6" descr="E:\ОСМС\Отчеты по ОСМС РАЙОН\Мадибраимова А.М\ФОТО\Z_5JNbCBVRg.jpg"/>
          <p:cNvPicPr/>
          <p:nvPr/>
        </p:nvPicPr>
        <p:blipFill>
          <a:blip r:embed="rId6">
            <a:lum bright="10000" contrast="30000"/>
          </a:blip>
          <a:srcRect r="21305"/>
          <a:stretch>
            <a:fillRect/>
          </a:stretch>
        </p:blipFill>
        <p:spPr bwMode="auto">
          <a:xfrm>
            <a:off x="3485999" y="3356544"/>
            <a:ext cx="2435828" cy="212985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advTm="4000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kk-KZ" sz="20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Міндетті  әлеуметтік медициналық сақтандыру </a:t>
            </a:r>
            <a:r>
              <a:rPr lang="kk-KZ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жүйесін енгізу мәселелері бойынша  "Мойынқұм аудандық орталық ауруханасының" орта медициналық қызметкерлері арасында ақпараттық - түсіндіру жұмыстарын жүргізген оқытушы тренерлер - Мырзагулова Ж.Б., Махамбетова О.А.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E:\ОСМС\Отчеты по ОСМС РАЙОН\Мойынқұм АОА\ФОТО\SwrSRAv--Rw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257" y="4556974"/>
            <a:ext cx="2814989" cy="2116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E:\ОСМС\Отчеты по ОСМС РАЙОН\Мойынқұм АОА\ФОТО\lqPiO1176ZM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83086" y="4527970"/>
            <a:ext cx="2772220" cy="2119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E:\ОСМС\Отчеты по ОСМС РАЙОН\Мойынқұм АОА\ФОТО\BZ-PSdD2X6U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363" y="4544606"/>
            <a:ext cx="2794955" cy="2120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E:\ОСМС\Отчеты по ОСМС РАЙОН\Мойынқұм АОА\ФОТО\8gnknIUs5RA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61144" y="2035997"/>
            <a:ext cx="3357761" cy="2298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E:\ОСМС\Отчеты по ОСМС РАЙОН\Мойынқұм АОА\ФОТО\20T8A8fbIbY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95801" y="2024256"/>
            <a:ext cx="3276889" cy="2250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4000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kk-KZ" sz="20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Міндетті  әлеуметтік медициналық сақтандыру </a:t>
            </a:r>
            <a:r>
              <a:rPr lang="kk-KZ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жүйесін енгізу мәселелері бойынша  "Сарысу аудандық орталық ауруханасының" орта медициналық қызметкерлері арасында ақпараттық - түсіндіру жұмыстарын жүргізген оқытушы тренерлер  - Махамбетова Н.Т., Нурбаева Р.Т.</a:t>
            </a: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E:\ОСМС\Отчеты по ОСМС РАЙОН\Сарысу АОА\Фото\hLO4l1fAIx8.jpg"/>
          <p:cNvPicPr/>
          <p:nvPr/>
        </p:nvPicPr>
        <p:blipFill>
          <a:blip r:embed="rId2">
            <a:lum bright="10000" contrast="10000"/>
          </a:blip>
          <a:srcRect/>
          <a:stretch>
            <a:fillRect/>
          </a:stretch>
        </p:blipFill>
        <p:spPr bwMode="auto">
          <a:xfrm>
            <a:off x="675593" y="4466182"/>
            <a:ext cx="3722230" cy="207976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E:\ОСМС\Отчеты по ОСМС РАЙОН\Сарысу АОА\Фото\lD9K5pwY3rA.jpg"/>
          <p:cNvPicPr/>
          <p:nvPr/>
        </p:nvPicPr>
        <p:blipFill>
          <a:blip r:embed="rId3">
            <a:lum bright="10000" contrast="10000"/>
          </a:blip>
          <a:srcRect/>
          <a:stretch>
            <a:fillRect/>
          </a:stretch>
        </p:blipFill>
        <p:spPr bwMode="auto">
          <a:xfrm>
            <a:off x="682849" y="2032501"/>
            <a:ext cx="3697785" cy="20822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 descr="E:\ОСМС\Отчеты по ОСМС РАЙОН\Сарысу АОА\Фото\eJnVhDkYqC8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6389" y="4466182"/>
            <a:ext cx="3750577" cy="206524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 descr="E:\ОСМС\Отчеты по ОСМС РАЙОН\Сарысу АОА\Фото\PBTrorMl2HQ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61362" y="1991497"/>
            <a:ext cx="3729489" cy="207250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Tm="4000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kk-KZ" sz="20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Міндетті  әлеуметтік медициналық сақтандыру</a:t>
            </a:r>
            <a:r>
              <a:rPr lang="kk-KZ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жүйесін енгізу мәселелері бойынша  "Талас аудандық орталық ауруханасының" орта медициналық қызметкерлері арасында ақпараттық - түсіндіру жұмыстарын жүргізген оқытушы тренерлер  - Мадимарова Б.Ш., Серкебаева А.К.</a:t>
            </a: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E:\ОСМС\Отчеты по ОСМС РАЙОН\Талас АОА\фото\jdxJSVTb2N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7846" y="2167481"/>
            <a:ext cx="2237906" cy="200527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Рисунок 3" descr="E:\ОСМС\Отчеты по ОСМС РАЙОН\Талас АОА\фото\amE01EWVZsg.jpg"/>
          <p:cNvPicPr/>
          <p:nvPr/>
        </p:nvPicPr>
        <p:blipFill>
          <a:blip r:embed="rId3"/>
          <a:srcRect b="6010"/>
          <a:stretch>
            <a:fillRect/>
          </a:stretch>
        </p:blipFill>
        <p:spPr bwMode="auto">
          <a:xfrm>
            <a:off x="701675" y="2319881"/>
            <a:ext cx="3048000" cy="3822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E:\ОСМС\Отчеты по ОСМС РАЙОН\Талас АОА\фото\Ddl4kJR-SJY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6361" y="4605111"/>
            <a:ext cx="2172154" cy="194685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 descr="E:\ОСМС\Отчеты по ОСМС РАЙОН\Талас АОА\фото\u4oKPEXd_WU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38017" y="2174739"/>
            <a:ext cx="2172154" cy="19473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advTm="4000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kk-KZ" sz="20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Міндетті  әлеуметтік медициналық сақтандыру </a:t>
            </a:r>
            <a:r>
              <a:rPr lang="kk-KZ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жүйесін енгізу мәселелері бойынша  "Меркі аудандық орталық ауруханасының" орта медициналық қызметкерлері арасында ақпараттық - түсіндіру жұмыстарын жүргізген оқытушы тренерлер  - Жапарқұлова Ф.Қ., Раимбаева М.Т.</a:t>
            </a: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АЙНУРКА ОРАЗБАЕВА\ОСМС\Отчеты по ОСМС РАЙОН\Меркі АОА\ФОТО\1nN64eA2XJ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8696" y="4122652"/>
            <a:ext cx="3932892" cy="26795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C:\АЙНУРКА ОРАЗБАЕВА\ОСМС\Отчеты по ОСМС РАЙОН\Меркі АОА\ФОТО\baX7v3BfqME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8697" y="2009096"/>
            <a:ext cx="3920446" cy="26645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C:\АЙНУРКА ОРАЗБАЕВА\ОСМС\Отчеты по ОСМС РАЙОН\Меркі АОА\ФОТО\RehOiU9PEp8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66351" y="4338636"/>
            <a:ext cx="3920446" cy="24395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 descr="C:\АЙНУРКА ОРАЗБАЕВА\ОСМС\Отчеты по ОСМС РАЙОН\Меркі АОА\ФОТО\EzrahIPPLHw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66351" y="1987324"/>
            <a:ext cx="3920446" cy="26645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advTm="4000"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kk-KZ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Міндетті  әлеуметтік медициналық сақтандыру </a:t>
            </a:r>
            <a:r>
              <a:rPr lang="kk-KZ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жүйесін енгізу мәселелері бойынша  "Т.Рысқұлов аудандық орталық ауруханасының" орта медициналық қызметкерлері арасында ақпараттық - түсіндіру жұмыстарын жүргізген оқытушы тренерлер  - Андакулова Қ.Т., Дүйсембаева Ұ.Е., Сапарова И.Ш.</a:t>
            </a:r>
            <a:endParaRPr 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E:\ОСМС\Отчеты по ОСМС РАЙОН\Т.Рысқұлов АОА\Фото\IMG_260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17716" y="2031999"/>
            <a:ext cx="2810011" cy="1824445"/>
          </a:xfrm>
          <a:prstGeom prst="rect">
            <a:avLst/>
          </a:prstGeom>
          <a:ln>
            <a:noFill/>
          </a:ln>
          <a:effectLst>
            <a:glow rad="101600">
              <a:srgbClr val="00B0F0">
                <a:alpha val="6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 descr="E:\ОСМС\Отчеты по ОСМС РАЙОН\Т.Рысқұлов АОА\Фото\IMG_263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214827" y="2024742"/>
            <a:ext cx="2809466" cy="1824445"/>
          </a:xfrm>
          <a:prstGeom prst="rect">
            <a:avLst/>
          </a:prstGeom>
          <a:ln>
            <a:noFill/>
          </a:ln>
          <a:effectLst>
            <a:glow rad="101600">
              <a:srgbClr val="00B0F0">
                <a:alpha val="6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E:\ОСМС\Отчеты по ОСМС РАЙОН\Т.Рысқұлов АОА\Фото\IMG_265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2086" y="4107542"/>
            <a:ext cx="2809466" cy="1824445"/>
          </a:xfrm>
          <a:prstGeom prst="rect">
            <a:avLst/>
          </a:prstGeom>
          <a:ln>
            <a:noFill/>
          </a:ln>
          <a:effectLst>
            <a:glow rad="101600">
              <a:srgbClr val="00B0F0">
                <a:alpha val="6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E:\ОСМС\Отчеты по ОСМС РАЙОН\Т.Рысқұлов АОА\Фото\IMG_256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9486" y="4114798"/>
            <a:ext cx="2810011" cy="1824445"/>
          </a:xfrm>
          <a:prstGeom prst="rect">
            <a:avLst/>
          </a:prstGeom>
          <a:ln>
            <a:noFill/>
          </a:ln>
          <a:effectLst>
            <a:glow rad="101600">
              <a:srgbClr val="00B0F0">
                <a:alpha val="6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 descr="E:\ОСМС\Отчеты по ОСМС РАЙОН\Т.Рысқұлов АОА\Фото\IMG_263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03359" y="4118684"/>
            <a:ext cx="2810011" cy="1824916"/>
          </a:xfrm>
          <a:prstGeom prst="rect">
            <a:avLst/>
          </a:prstGeom>
          <a:ln>
            <a:noFill/>
          </a:ln>
          <a:effectLst>
            <a:glow rad="101600">
              <a:srgbClr val="00B0F0">
                <a:alpha val="6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 descr="E:\ОСМС\Отчеты по ОСМС РАЙОН\Т.Рысқұлов АОА\Фото\IMG_2632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02818" y="2014580"/>
            <a:ext cx="2810556" cy="1824445"/>
          </a:xfrm>
          <a:prstGeom prst="rect">
            <a:avLst/>
          </a:prstGeom>
          <a:ln>
            <a:noFill/>
          </a:ln>
          <a:effectLst>
            <a:glow rad="101600">
              <a:srgbClr val="00B0F0">
                <a:alpha val="6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advTm="4000"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kk-KZ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Міндетті  әлеуметтік медициналық сақтандыру </a:t>
            </a:r>
            <a:r>
              <a:rPr lang="kk-KZ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жүйесін енгізу мәселелері бойынша  “Шу қалалық ауруханасының “, “Шу қалалық ауруханасының “, “Шу қалалық ауруханасының“  орта медициналық қызметкерлері арасында ақпараттық - түсіндіру жұмыстарын жүргізген оқытушы тренерлер  - Тұрмысова Ф.Д., Ескебекова З.С.</a:t>
            </a:r>
            <a:endParaRPr 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АЙНУРКА ОРАЗБАЕВА\ОСМС\Отчеты по ОСМС РАЙОН\Шу ГБ, ЦРБ, ГП\Шуская ГБ\oYAD8LAcSFc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258" y="4050261"/>
            <a:ext cx="2017738" cy="214733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Рисунок 3" descr="C:\АЙНУРКА ОРАЗБАЕВА\ОСМС\Отчеты по ОСМС РАЙОН\Шу ГБ, ЦРБ, ГП\Шуская ГП\Фото\ydaX4yU0i-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4503" y="2046385"/>
            <a:ext cx="2764869" cy="1705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АЙНУРКА ОРАЗБАЕВА\ОСМС\Отчеты по ОСМС РАЙОН\Шу ГБ, ЦРБ, ГП\Шуская ГП\Фото\WZ87O83I1DI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98903" y="2010098"/>
            <a:ext cx="2764869" cy="1705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АЙНУРКА ОРАЗБАЕВА\ОСМС\Отчеты по ОСМС РАЙОН\Шу ГБ, ЦРБ, ГП\Шуская ГП\Фото\EX21D4VoRrI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9588" y="1995584"/>
            <a:ext cx="2765414" cy="1705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АЙНУРКА ОРАЗБАЕВА\ОСМС\Отчеты по ОСМС РАЙОН\Шу ГБ, ЦРБ, ГП\Шу АОА\Фото\OG4mpijLORU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2785" y="4110826"/>
            <a:ext cx="2265050" cy="207194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Рисунок 8" descr="C:\АЙНУРКА ОРАЗБАЕВА\ОСМС\Отчеты по ОСМС РАЙОН\Шу ГБ, ЦРБ, ГП\Шу АОА\Фото\fpKWIbBzzwE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36232" y="4088852"/>
            <a:ext cx="2267102" cy="20694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Рисунок 9" descr="C:\АЙНУРКА ОРАЗБАЕВА\ОСМС\Отчеты по ОСМС РАЙОН\Шу ГБ, ЦРБ, ГП\Шу АОА\Фото\GV7CoL-rnK8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36230" y="4093029"/>
            <a:ext cx="2264228" cy="203199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advTm="4000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54430"/>
            <a:ext cx="9144000" cy="1382486"/>
          </a:xfrm>
        </p:spPr>
        <p:txBody>
          <a:bodyPr>
            <a:noAutofit/>
          </a:bodyPr>
          <a:lstStyle/>
          <a:p>
            <a:pPr algn="ctr"/>
            <a:r>
              <a:rPr lang="kk-KZ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Міндетті әлеуметтік медициналық сақтандыру жүйесін енгізу мәселелері бойынша  “Жамбыл облыстық ауруханасы”  ШЖҚ МКК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орта медициналық қызметкерлері арасында ақпараттық - түсіндіру жұмыстарын жүргізген оқытушы тренерлер  - Тлеубаева М.И., Дүйсембаева Ұ.Е.</a:t>
            </a:r>
            <a:endParaRPr lang="ru-RU" sz="1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125" y="1952625"/>
            <a:ext cx="3110076" cy="233255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38524" y="3359416"/>
            <a:ext cx="3102678" cy="232700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8" name="Picture 4" descr="C:\АЙНУРКА ОРАЗБАЕВА\ОСМС\Отчеты по ОСМС ГОРОД\Тлеубаева М.И\Фото ОСМС\IMG_1171.JPG"/>
          <p:cNvPicPr>
            <a:picLocks noChangeAspect="1" noChangeArrowheads="1"/>
          </p:cNvPicPr>
          <p:nvPr/>
        </p:nvPicPr>
        <p:blipFill>
          <a:blip r:embed="rId4" cstate="print"/>
          <a:srcRect t="23897"/>
          <a:stretch>
            <a:fillRect/>
          </a:stretch>
        </p:blipFill>
        <p:spPr bwMode="auto">
          <a:xfrm>
            <a:off x="6848476" y="4606047"/>
            <a:ext cx="2040964" cy="207097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="" xmlns:p14="http://schemas.microsoft.com/office/powerpoint/2010/main" val="1724252341"/>
      </p:ext>
    </p:extLst>
  </p:cSld>
  <p:clrMapOvr>
    <a:masterClrMapping/>
  </p:clrMapOvr>
  <p:transition advTm="4000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9070"/>
            <a:ext cx="9144000" cy="138248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kumimoji="0" lang="kk-KZ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Міндетті әлеуметтік медициналық сақтандыру жүйесін енгізу мәселелері бойынша  “</a:t>
            </a:r>
            <a:r>
              <a:rPr lang="kk-KZ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№2 қалалық емхана” , “Жамбыл облыстық қан орталығы” ШЖҚ МКК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kk-KZ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орта медициналық қызметкерлері арасында ақпараттық - түсіндіру жұмыстарын жүргізген оқытушы тренерлер  - Андакулова Қ.Т.,</a:t>
            </a:r>
            <a:r>
              <a:rPr kumimoji="0" lang="kk-KZ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Айдаралиева Ә.Б., Назар Д.Қ.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700" y="2184399"/>
            <a:ext cx="2451100" cy="18383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2963" y="2201863"/>
            <a:ext cx="2398183" cy="17986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67463" y="2189163"/>
            <a:ext cx="2395537" cy="17986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0700" y="4475163"/>
            <a:ext cx="2476500" cy="18573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54563" y="4500563"/>
            <a:ext cx="2433637" cy="18252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4000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9070"/>
            <a:ext cx="9144000" cy="138248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kumimoji="0" lang="kk-KZ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Міндетті әлеуметтік медициналық сақтандыру жүйесін енгізу мәселелері бойынша </a:t>
            </a:r>
            <a:r>
              <a:rPr lang="kk-KZ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“</a:t>
            </a:r>
            <a:r>
              <a:rPr lang="kk-KZ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№ 2 Қалалық ауруханасы”, “№4 Қалалық емханасы” ШЖҚ МКК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kk-KZ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орта медициналық қызметкерлері арасында ақпараттық - түсіндіру жұмыстарын жүргізген оқытушы тренерлер  - </a:t>
            </a:r>
            <a:r>
              <a:rPr lang="kk-KZ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Мырзагулова Ж.Б., Даулетов А.М., Парманова А.Т.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" y="2171700"/>
            <a:ext cx="2611120" cy="1958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0568" y="2162175"/>
            <a:ext cx="2547620" cy="1986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4733" y="2162176"/>
            <a:ext cx="2591117" cy="2000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5275" y="4497704"/>
            <a:ext cx="2609850" cy="1941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97238" y="4554538"/>
            <a:ext cx="2636837" cy="1846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92838" y="4554539"/>
            <a:ext cx="2465387" cy="1655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4000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9070"/>
            <a:ext cx="9144000" cy="138248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kumimoji="0" lang="kk-KZ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Міндетті әлеуметтік медициналық сақтандыру жүйесін енгізу мәселелері бойынша “</a:t>
            </a:r>
            <a:r>
              <a:rPr lang="kk-KZ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№ 1 Қалалық балалар ауруханасы“  ШЖҚ МКК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kk-KZ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орта медициналық қызметкерлері арасында ақпараттық - түсіндіру жұмыстарын жүргізген оқытушы тренерлер  - </a:t>
            </a:r>
            <a:r>
              <a:rPr lang="kk-KZ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Мадибраимова А.М., Райымбаева М.Т</a:t>
            </a: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" y="2133600"/>
            <a:ext cx="2895600" cy="21717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4113" y="2163763"/>
            <a:ext cx="2880783" cy="21605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59293" y="4591277"/>
            <a:ext cx="2634343" cy="19401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4077" y="4604885"/>
            <a:ext cx="2597755" cy="19483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90432" y="4593999"/>
            <a:ext cx="2620508" cy="19592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advTm="4000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-1816"/>
            <a:ext cx="9144000" cy="138248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kumimoji="0" lang="kk-KZ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Міндетті әлеуметтік медициналық сақтандыру жүйесін енгізу мәселелері бойынша “</a:t>
            </a:r>
            <a:r>
              <a:rPr lang="kk-K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Жамбыл облыстық онкологиялық диспансері”, “Жамбыл облыстық тері- венерологиялық диспансері”, “Жамбыл облыстық балалар ауруханасы”  ШЖҚ МКК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kk-KZ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орта медициналық қызметкерлері арасында ақпараттық - түсіндіру жұмыстарын жүргізген оқытушы тренерлер  - </a:t>
            </a:r>
          </a:p>
          <a:p>
            <a:pPr algn="ctr"/>
            <a:r>
              <a:rPr lang="kk-K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Жапарқұлова Ф.К., Кимасова Л.В., Токташева Ж.А.</a:t>
            </a:r>
            <a:endPara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АЙНУРКА ОРАЗБАЕВА\ОСМС\Отчеты по ОСМС ГОРОД\Жапаркулова Ф.К\ОДБ\ФОТО ОДБ\IMG_85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3523" y="4482791"/>
            <a:ext cx="2653992" cy="1984917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8435" name="Picture 3" descr="C:\АЙНУРКА ОРАЗБАЕВА\ОСМС\Отчеты по ОСМС ГОРОД\Жапаркулова Ф.К\ФОТО кожвен и онкодиспансер\0y1x3NtJmq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837" y="2129884"/>
            <a:ext cx="2691160" cy="201837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8436" name="Picture 4" descr="C:\АЙНУРКА ОРАЗБАЕВА\ОСМС\Отчеты по ОСМС ГОРОД\Жапаркулова Ф.К\ФОТО кожвен и онкодиспансер\dJmYW1L7Nf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5423" y="4459094"/>
            <a:ext cx="2635405" cy="1952857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8437" name="Picture 5" descr="C:\АЙНУРКА ОРАЗБАЕВА\ОСМС\Отчеты по ОСМС ГОРОД\Жапаркулова Ф.К\ФОТО кожвен и онкодиспансер\94uTDMRvhD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74638" y="4451659"/>
            <a:ext cx="2647020" cy="1971443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78818" y="2108975"/>
            <a:ext cx="2620537" cy="1983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38643" y="2121983"/>
            <a:ext cx="2626576" cy="197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 advTm="4000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-12702"/>
            <a:ext cx="9144000" cy="138248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kumimoji="0" lang="kk-KZ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Міндетті әлеуметтік медициналық сақтандыру жүйесін енгізу мәселелері бойынша </a:t>
            </a:r>
            <a:r>
              <a:rPr kumimoji="0" lang="kk-KZ" sz="16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algn="ctr"/>
            <a:r>
              <a:rPr lang="kk-KZ" sz="16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“</a:t>
            </a:r>
            <a:r>
              <a:rPr lang="kk-K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Жамбыл облыстық  стоматологиялық емханасы” , “Жамбыл облыстық офтальмологиялық орталығы” , “Жамбыл облыстық наркологиялық диспансері” ШЖҚ МКК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kk-KZ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орта медициналық қызметкерлері арасында ақпараттық - түсіндіру жұмыстарын жүргізген оқытушы тренерлер  - </a:t>
            </a:r>
          </a:p>
          <a:p>
            <a:pPr algn="ctr"/>
            <a:r>
              <a:rPr lang="kk-K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Махамбетова О.А., Ералиев М.Л., Бопеева А.А.</a:t>
            </a:r>
            <a:endPara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 l="9272" r="12225"/>
          <a:stretch>
            <a:fillRect/>
          </a:stretch>
        </p:blipFill>
        <p:spPr bwMode="auto">
          <a:xfrm>
            <a:off x="239485" y="2231571"/>
            <a:ext cx="2700646" cy="19351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8544" y="3105993"/>
            <a:ext cx="2717314" cy="19421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77" y="4550229"/>
            <a:ext cx="2242709" cy="19167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99692" y="1645004"/>
            <a:ext cx="2318028" cy="19255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80588" y="4146478"/>
            <a:ext cx="2726455" cy="19255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advTm="4000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63500"/>
            <a:ext cx="9144000" cy="138248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kumimoji="0" lang="kk-KZ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Міндетті әлеуметтік медициналық сақтандыру жүйесін енгізу мәселелері бойынша </a:t>
            </a:r>
          </a:p>
          <a:p>
            <a:pPr algn="ctr"/>
            <a:r>
              <a:rPr lang="kk-KZ" sz="16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“</a:t>
            </a:r>
            <a:r>
              <a:rPr lang="kk-K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№7 Қалалық емханасы”,  “№ 8 Қалалық емханасы” ШЖҚ МКК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kk-KZ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орта медициналық қызметкерлері арасында ақпараттық - түсіндіру жұмыстарын жүргізген оқытушы тренерлер  - </a:t>
            </a:r>
          </a:p>
          <a:p>
            <a:pPr algn="ctr"/>
            <a:r>
              <a:rPr lang="kk-K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Ахметова Ұ.М., Куппанова С., Жанысбаева Г.А.</a:t>
            </a:r>
            <a:endPara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842" y="3052896"/>
            <a:ext cx="2547983" cy="191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93157" y="2324328"/>
            <a:ext cx="2563357" cy="1910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426" y="1359580"/>
            <a:ext cx="2558459" cy="1906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6775" y="5378904"/>
            <a:ext cx="1658711" cy="1244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99297" y="3773567"/>
            <a:ext cx="2020160" cy="1506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87763" y="4899335"/>
            <a:ext cx="2001943" cy="1501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4000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-1816"/>
            <a:ext cx="9144000" cy="158024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kumimoji="0" lang="kk-KZ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Міндетті әлеуметтік медициналық сақтандыру жүйесін енгізу мәселелері бойынша </a:t>
            </a:r>
          </a:p>
          <a:p>
            <a:pPr algn="ctr"/>
            <a:r>
              <a:rPr kumimoji="0" lang="kk-KZ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“</a:t>
            </a:r>
            <a:r>
              <a:rPr lang="kk-KZ" sz="1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Жамбыл облыстық ана мен баланы аялау орталығы”, “Жамбыл облыстық туберкулезге қарсы диспансері”, “Жамбыл облыстық жұқтырылған иммун тапшылығы синдромының алдын алу және онымен күрес жүргізу орталығы” , “по </a:t>
            </a:r>
            <a:r>
              <a:rPr lang="ru-RU" sz="1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Специализированно</a:t>
            </a:r>
            <a:r>
              <a:rPr lang="kk-KZ" sz="1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</a:t>
            </a:r>
            <a:r>
              <a:rPr lang="ru-RU" sz="1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дому  ребенка «</a:t>
            </a:r>
            <a:r>
              <a:rPr lang="kk-KZ" sz="1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ҮМІТ</a:t>
            </a:r>
            <a:r>
              <a:rPr lang="ru-RU" sz="1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kk-KZ" sz="1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”  ШЖҚ МКК</a:t>
            </a:r>
            <a:r>
              <a:rPr lang="ru-RU" sz="1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kk-KZ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орта медициналық қызметкерлері арасында ақпараттық - түсіндіру жұмыстарын жүргізген оқытушы тренерлер  - </a:t>
            </a:r>
            <a:r>
              <a:rPr lang="kk-KZ" sz="1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Махамбетова Н.Т., Нурбаева Р.Т., Тажигулов М.Б.</a:t>
            </a:r>
            <a:endParaRPr lang="ru-RU" sz="15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5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055" y="2623456"/>
            <a:ext cx="2119087" cy="1589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6919" y="2296206"/>
            <a:ext cx="2141537" cy="1589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61624" y="3310748"/>
            <a:ext cx="2151746" cy="1598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15543" y="1969636"/>
            <a:ext cx="2148793" cy="1600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27201" y="4259263"/>
            <a:ext cx="2165485" cy="1597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13777" y="1458000"/>
            <a:ext cx="2166938" cy="1611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3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35547" y="5138057"/>
            <a:ext cx="2145168" cy="1584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4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97804" y="4662034"/>
            <a:ext cx="2152424" cy="159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5" name="Picture 11" descr="C:\АЙНУРКА ОРАЗБАЕВА\ОСМС\Отчеты по ОСМС ГОРОД\Махамбетова Н.Т\умит\ФОТО\0kGluYigqG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3286" y="5093380"/>
            <a:ext cx="2155371" cy="1601334"/>
          </a:xfrm>
          <a:prstGeom prst="rect">
            <a:avLst/>
          </a:prstGeom>
          <a:noFill/>
        </p:spPr>
      </p:pic>
    </p:spTree>
  </p:cSld>
  <p:clrMapOvr>
    <a:masterClrMapping/>
  </p:clrMapOvr>
  <p:transition advTm="4000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706</Words>
  <Application>Microsoft Office PowerPoint</Application>
  <PresentationFormat>Экран (4:3)</PresentationFormat>
  <Paragraphs>25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Міндетті әлеуметтік медициналық сақтандыру жүйесін енгізу мәселелері бойынша  “Жамбыл облыстық ауруханасы”  ШЖҚ МКК  орта медициналық қызметкерлері арасында ақпараттық - түсіндіру жұмыстарын жүргізген оқытушы тренерлер  - Тлеубаева М.И., Дүйсембаева Ұ.Е.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User</cp:lastModifiedBy>
  <cp:revision>64</cp:revision>
  <dcterms:created xsi:type="dcterms:W3CDTF">2014-11-21T11:00:06Z</dcterms:created>
  <dcterms:modified xsi:type="dcterms:W3CDTF">2017-09-11T03:33:02Z</dcterms:modified>
</cp:coreProperties>
</file>